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83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7" r:id="rId23"/>
    <p:sldId id="288" r:id="rId24"/>
    <p:sldId id="278" r:id="rId25"/>
    <p:sldId id="277" r:id="rId26"/>
    <p:sldId id="279" r:id="rId27"/>
    <p:sldId id="280" r:id="rId28"/>
    <p:sldId id="284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</a:t>
            </a:r>
            <a:r>
              <a:rPr lang="en-AU" sz="4600"/>
              <a:t>Failure among </a:t>
            </a:r>
            <a:r>
              <a:rPr lang="en-AU" sz="4600" dirty="0"/>
              <a:t>Māori in Aotearoa New Zealand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47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31-Dec-2023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02516" y="527490"/>
            <a:ext cx="7200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 	Percentage of New Patients Commencing on Haemodialysis - Aotearoa New Zealand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 	Unadjusted Incident KRT Rate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11.3 	Relative Incidence Rate of Treated Kidney Failure for Māori Patients compared with 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non-Māori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non-Pacific Patients by Gender - Aotearoa New Zealand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11.4.1 	Age-specific Incidence Rates of Treated Kidney Failure - Māori, Aotearoa New Zealand 2004-2023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11.4.2 	Age-specific Incidence Rates of Treated Kidney Failure - Non-Māori, non-Pacific, Aotearoa New Zealand 2004-2023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11.5.1 	Prevalent Patients by Modality - Aotearoa New Zealand - Māori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11.5.2 	Prevalent Patients by Modality - Aotearoa New Zealand - Non-Māori, non-Pacific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11.6 	Prevalent Haemodialysis at Home* (% of all HD^) by Ethnicity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11.7 	Incidence of Kidney Replacement Therapy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11.8 	Incidence of Kidney Transplants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11.9 	Prevalent Haemodialysis^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11.10 	Prevalent Peritoneal Dialysis^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11.11 	Prevalent Transplant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11.12 	Deaths of KRT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4516" y="2234921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38985" y="526493"/>
            <a:ext cx="4041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83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63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B9D5A1-A5FE-4E95-BA97-411C920864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201929" y="557583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5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32704" y="547055"/>
            <a:ext cx="732255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11.13 	Transplant Rate of Dialysed Patients by Ethnicity 2014-2023 - Aotearoa New Zealand, Patients Aged 15-64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11.14 	Donor Type by Ethnicity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11.15 	Donor Type by Ethnicity and Year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11.16 	Percentage of Patients Starting Kidney Replacement Therapy with Pre-emptive Kidney Transplant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11.17 	Time to Primary Transplant from KRT Start - Aotearoa New Zealand Incident KRT Patients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11.18 	Time to Primary Transplant from KRT Start by Era - Aotearoa New Zealand Incident KRT Patients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11.19 	Patient Survival, Recipients of Primary Deceased Donor Kidney Transplants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11.20 	Graft Survival, Recipients of Primary Deceased Donor Kidney Transplants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11.21 	Transplant Outcomes, Aotearoa New Zealand - Primary Deceased Donor Kidney-only Transplants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11.22 	Dialysis Modality End 2023 - Aotearoa New Zealand, by Ethnicity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11.23 	Patient Survival, Incident Dialysis Patients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11.24 	eGFR at Dialysis Initiation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11.25 	Cause of Death by Modality and Ethnicity - Deaths Occurring During 2023,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4516" y="2234921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15770" y="514767"/>
            <a:ext cx="40411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377559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2" y="561816"/>
            <a:ext cx="7884155" cy="573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2834" y="561024"/>
            <a:ext cx="7886331" cy="573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443</Words>
  <Application>Microsoft Office PowerPoint</Application>
  <PresentationFormat>Widescreen</PresentationFormat>
  <Paragraphs>33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</vt:lpstr>
      <vt:lpstr>Kidney Failure among Māori in Aotearoa 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2023 - ESKD in Māori of Aotearoa New Zealand</dc:title>
  <dc:subject>Aotearoa New Zealand</dc:subject>
  <dc:creator>Kylie Hurst;ANZDATA Registry</dc:creator>
  <cp:keywords>#Māori, #ANZDATA</cp:keywords>
  <dc:description>Chapter 9 ANZDATA Annual Report</dc:description>
  <cp:lastModifiedBy>Kylie Hurst</cp:lastModifiedBy>
  <cp:revision>24</cp:revision>
  <dcterms:created xsi:type="dcterms:W3CDTF">2020-03-04T00:25:18Z</dcterms:created>
  <dcterms:modified xsi:type="dcterms:W3CDTF">2024-12-09T23:39:08Z</dcterms:modified>
  <cp:category>46th Annual Report 2023</cp:category>
  <cp:contentStatus/>
</cp:coreProperties>
</file>