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304" r:id="rId3"/>
    <p:sldId id="306" r:id="rId4"/>
    <p:sldId id="307" r:id="rId5"/>
    <p:sldId id="30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4" r:id="rId29"/>
    <p:sldId id="281" r:id="rId30"/>
    <p:sldId id="282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309" r:id="rId42"/>
    <p:sldId id="310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Failure</a:t>
            </a:r>
            <a:br>
              <a:rPr lang="en-AU" sz="4600" dirty="0"/>
            </a:br>
            <a:r>
              <a:rPr lang="en-AU" sz="4600" dirty="0"/>
              <a:t>in Aotearoa </a:t>
            </a:r>
            <a:br>
              <a:rPr lang="en-AU" sz="4600" dirty="0"/>
            </a:br>
            <a:r>
              <a:rPr lang="en-AU" sz="4600" dirty="0"/>
              <a:t>New Zealand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47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31-Dec-2023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9 -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6"/>
            <a:ext cx="7884152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4" y="561817"/>
            <a:ext cx="7884149" cy="573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4" y="561817"/>
            <a:ext cx="7884149" cy="573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74645" y="882149"/>
            <a:ext cx="6740343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 	Incidence of Kidney Replacement Therapy - Aotearoa New Zealand 1994-2023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 	Trends in Modality at Start of Kidney Replacement Therapy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 	Primary Cause of Kidney Disease of New Patients Commencing Kidney Replacement Therapy, 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9.4 	Children and Young Adults (0-24 years) Commencing KRT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9.5 	Incidence of Kidney Replacement Therapy by Age Group - Aotearoa New Zealand,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9.6 	Incidence of KRT by Age Group and Modality - Per Million Population, Aotearoa New Zealand 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9.7	Age of Incident Kidney Replacement Therapy Patients - Aotearoa New Zealand,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9.8 	Prevalence of Dialysis and Transplantation - Aotearoa New Zealand 1994-2023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9.9 	Prevalence of Kidney Replacement Therapy - Aotearoa New Zealand 2019-2023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9.10 	Method and Location of Dialysis - Aotearoa New Zealand, 2019-2023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pic>
        <p:nvPicPr>
          <p:cNvPr id="8" name="Graphic 7" descr="Bar chart RTL">
            <a:extLst>
              <a:ext uri="{FF2B5EF4-FFF2-40B4-BE49-F238E27FC236}">
                <a16:creationId xmlns:a16="http://schemas.microsoft.com/office/drawing/2014/main" id="{E3078DBD-EABC-BB92-6C36-84F7707A9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04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4" y="561817"/>
            <a:ext cx="7884149" cy="573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201929" y="557583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42857" y="585527"/>
            <a:ext cx="6740343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9.11 	Home and Facility Based Dialysis - Aotearoa New Zealand, 2019-2023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9.12 	New Kidney Transplants in Aotearoa New Zealand 2019-2023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9.13 	Late Referral Rates by Age Group - Aotearoa New Zealand 2014 - 2023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9.14 	Incidence of KRT by Ethnicity - Aotearoa New Zealand 2019-2023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9.15 	Incidence of KRT by Ethnicity and Modality - Aotearoa New Zealand 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9.16 	Percentage of Patients Starting KRT with Pre-emptive Kidney Transplant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9.17 	Percentage of New Patients Commencing on Haemodialysis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9.18 	Unadjusted Incident KRT Rate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9.19 	Relative Incidence Rate of Treated Kidney Failure for Māori and Pacific Peoples Patients, compared with non-Māori, non-Pacific patients - Aotearoa New Zealand 2019-2023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9.20.1 	Age-specific Incidence Rates of Treated Kidney Failure - Non-Māori, non-Pacific,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9.20.2	Age-specific Incidence Rates of Treated Kidney Failure - Māori,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9.20.3 	Age-specific Incidence Rates of Treated Kidney Failure - Pacific Peoples, Aotearoa New Zealand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59578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5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0" y="558906"/>
            <a:ext cx="789216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0" y="558906"/>
            <a:ext cx="789216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0" y="558906"/>
            <a:ext cx="789216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4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4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08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0" y="558906"/>
            <a:ext cx="789216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43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4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4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4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07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0" y="558906"/>
            <a:ext cx="789216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0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897078" y="793276"/>
            <a:ext cx="67403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9.21.1 	Prevalent Patients by Modality - Aotearoa New Zealand - Māori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9.21.2 	Prevalent Patients by Modality - Aotearoa New Zealand - Pacific Peoples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9.21.3 	Prevalent Patients by Modality - Aotearoa New Zealand - Non-Māori, non-Pacific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9.22 	Prevalent Haemodialysis at Home* (% of all HD^) by Ethnicity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9.23 	Diabetes as a Comorbidity in Prevalent Patients - Aotearoa New Zealand,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9.24 	Incidence of New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9.25 	Incidence of New Transplants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9.26 	Prevalent Haemodialysis^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9.27 	Prevalent Peritoneal Dialysis^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9.28 	Prevalent Transplant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9.29 	Deaths of KRT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9.30 	Donor Type by Ethnicity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9.31 	Donor Type by Ethnicity and Year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9.32 	Time to Primary Transplant from KRT Start - Aotearoa New Zealand Incident KRT Patients 2014-2023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52245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4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74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4"/>
            <a:ext cx="7888335" cy="573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356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4"/>
            <a:ext cx="7888335" cy="573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023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1" y="560294"/>
            <a:ext cx="7888335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583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3" y="560294"/>
            <a:ext cx="7888332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214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0" y="558906"/>
            <a:ext cx="789216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465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3" y="560294"/>
            <a:ext cx="7888332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716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3" y="560294"/>
            <a:ext cx="7888332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1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3" y="560294"/>
            <a:ext cx="7888332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7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3" y="560294"/>
            <a:ext cx="7888332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51711" y="1197620"/>
            <a:ext cx="67403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9.33 	Time to Primary Transplant from KRT Start by Era - Aotearoa New Zealand Incident KRT Patients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9.34 	Patient Survival, Recipients of Primary Deceased Donor Grafts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9.35 	Graft Survival, Recipients of Primary Deceased Donor Grafts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9.36 	Transplant Outcomes, Aotearoa New Zealand - Primary Deceased Donor Kidney-only Transplants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9.37 	Dialysis Modality End 2023 - Aotearoa New Zealand, by Ethnicity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9.38 	Patient Survival, Incident Dialysis Patients - Aotearoa New Zealand 2014-2023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9.39 	eGFR at Dialysis Initiation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9.40 	Cause of Death by Modality and Ethnicity - Deaths Occurring During 2023,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9.41 	Late Referral Rates by Ethnicity - Aotearoa New Zealand 2019 - 2023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9162140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1833" y="560294"/>
            <a:ext cx="7888332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4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2" y="561816"/>
            <a:ext cx="7884154" cy="573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923" y="561817"/>
            <a:ext cx="7884151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714</Words>
  <Application>Microsoft Office PowerPoint</Application>
  <PresentationFormat>Widescreen</PresentationFormat>
  <Paragraphs>55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Trebuchet MS</vt:lpstr>
      <vt:lpstr>Wingdings 3</vt:lpstr>
      <vt:lpstr>Facet</vt:lpstr>
      <vt:lpstr>Kidney Failure in Aotearoa  New Zealand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ANZDATA AR 2023 - Aotearoa New Zealand</dc:title>
  <dc:subject>Aotearoa New Zealand</dc:subject>
  <dc:creator>Kylie Hurst;ANZDATA Registry</dc:creator>
  <cp:keywords>#Aotearoa, #ANZDATA</cp:keywords>
  <dc:description>Chapter 9 ANZDATA Annual Report</dc:description>
  <cp:lastModifiedBy>Tara Hurst</cp:lastModifiedBy>
  <cp:revision>23</cp:revision>
  <dcterms:created xsi:type="dcterms:W3CDTF">2020-03-04T00:25:18Z</dcterms:created>
  <dcterms:modified xsi:type="dcterms:W3CDTF">2024-11-26T02:42:31Z</dcterms:modified>
  <cp:category>46th Annual Report 2023</cp:category>
  <cp:contentStatus/>
</cp:coreProperties>
</file>