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5" r:id="rId20"/>
    <p:sldId id="277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26/11/2024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 dirty="0"/>
              <a:t>Kidney Donation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 dirty="0">
                <a:solidFill>
                  <a:schemeClr val="bg1"/>
                </a:solidFill>
              </a:rPr>
              <a:t>ANZDATA Registry 47</a:t>
            </a:r>
            <a:r>
              <a:rPr lang="en-AU" baseline="30000" dirty="0">
                <a:solidFill>
                  <a:schemeClr val="bg1"/>
                </a:solidFill>
              </a:rPr>
              <a:t>th</a:t>
            </a:r>
            <a:r>
              <a:rPr lang="en-AU" dirty="0">
                <a:solidFill>
                  <a:schemeClr val="bg1"/>
                </a:solidFill>
              </a:rPr>
              <a:t> Annual Report</a:t>
            </a:r>
            <a:br>
              <a:rPr lang="en-AU" dirty="0">
                <a:solidFill>
                  <a:schemeClr val="bg1"/>
                </a:solidFill>
              </a:rPr>
            </a:br>
            <a:r>
              <a:rPr lang="en-AU" dirty="0">
                <a:solidFill>
                  <a:srgbClr val="FFFFFF"/>
                </a:solidFill>
              </a:rPr>
              <a:t>Data to 31-Dec-2023</a:t>
            </a:r>
          </a:p>
          <a:p>
            <a:pPr algn="l"/>
            <a:r>
              <a:rPr lang="en-AU" sz="3500" dirty="0">
                <a:solidFill>
                  <a:schemeClr val="bg1"/>
                </a:solidFill>
              </a:rPr>
              <a:t>Chapter 8 -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059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308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7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06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488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633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3" y="5488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02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3" y="5488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32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A10D7E8-7049-4CCB-A0CE-BD98A89F510D}"/>
              </a:ext>
            </a:extLst>
          </p:cNvPr>
          <p:cNvSpPr/>
          <p:nvPr/>
        </p:nvSpPr>
        <p:spPr>
          <a:xfrm>
            <a:off x="4514988" y="560176"/>
            <a:ext cx="7200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8.1.1 	Deceased Kidney Donor Type - Australia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8.1.2 	Deceased Kidney Donor Type - New Zealand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8.2.1 	Cause of Donor Death - Australia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8.2.2 	Cause of Donor Death - New Zealand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8.3.1 	Deceased Kidney Donor Age - Australia 1989-2023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8.3.2 	Deceased Kidney Donor Age - New Zealand 1993-2023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8.4.1 	Deceased Kidney Donor KDRI - Australia 2004-2023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8.4.2 	Deceased Kidney Donor KDRI - New Zealand 2004-2023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8.5 	Deceased Kidney Donor KDPI by Transplant Hospital - Australia and New Zealand 2019-2023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8.6 	Deceased Kidney Donor KDPI by Transplant Region - Australia and New Zealand 2019-2023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8.7.1 	Non-utilisation Rate of Retrieved Kidneys - Australia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8.7.2 	Non-utilisation Rate of Retrieved Kidneys - New Zealand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8.8.1 	Living Donor Percentage of Transplants - Australia - Stratified by Age of Recipient, 2016-2019 vs 2020-2023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8.8.2	Living Donor Percentage of Transplants - New Zealand - Stratified by Age of Recipient, 2016-2019 vs 2020-2023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8.9 	Living Donor Percentage of Transplants by Transplant Region - Age 25-44, 2016-2019 vs 2020-2023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8.10.1	Living Kidney Donor Age - Australia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8.10.2 	Living Kidney Donor Age - New Zealand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8.11.1 	Source of Living Kidney Donor - Australia 2014-2023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Figure 8.11.2 	Source of Living Kidney Donor - New Zealand 2014-2023</a:t>
            </a:r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177456" y="2217683"/>
            <a:ext cx="2804022" cy="28040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73838" y="482325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48819"/>
            <a:ext cx="7884972" cy="57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3205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3" y="548819"/>
            <a:ext cx="7884972" cy="57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9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2013" y="560428"/>
            <a:ext cx="7887973" cy="573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2014" y="560428"/>
            <a:ext cx="7887972" cy="573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AU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EF10CD-66D9-4024-AEA6-C67B4F9C00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53514" y="561519"/>
            <a:ext cx="7884973" cy="57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260</Words>
  <Application>Microsoft Office PowerPoint</Application>
  <PresentationFormat>Widescreen</PresentationFormat>
  <Paragraphs>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Trebuchet MS</vt:lpstr>
      <vt:lpstr>Wingdings 3</vt:lpstr>
      <vt:lpstr>Facet</vt:lpstr>
      <vt:lpstr>Kidney Donation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2024 - Kidney Donation</dc:title>
  <dc:creator>ANZ DATA</dc:creator>
  <cp:keywords>#kidneydonation, #ANZDATA </cp:keywords>
  <cp:lastModifiedBy>Tara Hurst</cp:lastModifiedBy>
  <cp:revision>18</cp:revision>
  <dcterms:created xsi:type="dcterms:W3CDTF">2019-09-24T02:19:39Z</dcterms:created>
  <dcterms:modified xsi:type="dcterms:W3CDTF">2024-11-25T22:41:31Z</dcterms:modified>
  <cp:category>47th Annual Report 2024</cp:category>
  <cp:contentStatus/>
</cp:coreProperties>
</file>