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6/12/2024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61" y="1282701"/>
            <a:ext cx="5388834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in </a:t>
            </a:r>
            <a:br>
              <a:rPr lang="en-AU" sz="4600" dirty="0"/>
            </a:br>
            <a:r>
              <a:rPr lang="en-AU" sz="4600" dirty="0"/>
              <a:t>Kidney Failure with Replacement Therapy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22968" y="511080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011955" y="1419255"/>
            <a:ext cx="6731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	Survival on Kidney Replacement Therapy - Australia 2014-2023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	Survival on Kidney Replacement Therapy - New Zealand 2014-2023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	Prevalent Dialysis Mortality 2023 -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	Prevalent Transplant Mortality 2023 -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	Prevalent Dialysis Mortality 2023 -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	Prevalent Transplant Mortality 2023 -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	Dialysis Mortality Rates in Australia - 2014-2023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	Dialysis Mortality Rates in New Zealand - 2014-2023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3.5 	Cause of Death by Modality - Deaths Occurring During 2023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3.6 	Cause of Death by Modality and Age at Death - Deaths Occurring During 2023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58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1" y="558906"/>
            <a:ext cx="789215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49920" y="558906"/>
            <a:ext cx="7892158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152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in  Kidney Failure with Replacement Therapy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in Kidney Failure with Replacement Therapy</dc:title>
  <dc:creator>ANZ DATA</dc:creator>
  <cp:keywords>#mortality, #ANZDATA</cp:keywords>
  <cp:lastModifiedBy>Kylie Hurst</cp:lastModifiedBy>
  <cp:revision>25</cp:revision>
  <dcterms:created xsi:type="dcterms:W3CDTF">2019-09-24T02:19:39Z</dcterms:created>
  <dcterms:modified xsi:type="dcterms:W3CDTF">2024-12-06T06:00:51Z</dcterms:modified>
  <cp:category>47th ANZDATA Annual Report 2023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