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  <p:sldId id="262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6/12/2024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6/12/2024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6/12/2024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6/12/2024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6/12/2024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6/12/2024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6/12/2024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561" y="1282701"/>
            <a:ext cx="5388834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Mortality in </a:t>
            </a:r>
            <a:br>
              <a:rPr lang="en-AU" sz="4600" dirty="0"/>
            </a:br>
            <a:r>
              <a:rPr lang="en-AU" sz="4600" dirty="0"/>
              <a:t>Kidney Failure with Replacement Therapy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47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31-Dec-2023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3 -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7BE5F-FEEC-4219-8C6F-8EB10209552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9921" y="558906"/>
            <a:ext cx="7892157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868147-E88A-43DA-9F9F-EEC03E91A8B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9921" y="558906"/>
            <a:ext cx="7892157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9921" y="558906"/>
            <a:ext cx="7892157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22968" y="511080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7331D3-F77B-44A8-BAA2-FE3A920BC613}"/>
              </a:ext>
            </a:extLst>
          </p:cNvPr>
          <p:cNvSpPr/>
          <p:nvPr/>
        </p:nvSpPr>
        <p:spPr>
          <a:xfrm>
            <a:off x="5011955" y="1419255"/>
            <a:ext cx="67313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3.1.1 	Survival on Kidney Replacement Therapy - Australia 2014-2023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3.1.2 	Survival on Kidney Replacement Therapy - New Zealand 2014-2023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3.2.1 	Prevalent Dialysis Mortality 2023 - Australian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3.2.2 	Prevalent Transplant Mortality 2023 - Australian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3.3.1 	Prevalent Dialysis Mortality 2023 - New Zealand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3.3.2 	Prevalent Transplant Mortality 2023 - New Zealand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3.4.1 	Dialysis Mortality Rates in Australia - 2014-2023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3.4.2 	Dialysis Mortality Rates in New Zealand - 2014-2023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3.5 	Cause of Death by Modality - Deaths Occurring During 2023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3.6 	Cause of Death by Modality and Age at Death - Deaths Occurring During 2023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EF7A93-681D-4EEF-9B86-2789C08CA6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9921" y="558906"/>
            <a:ext cx="7892157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39B63C-111E-4AD2-BE1E-9CE4CEE3B7E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9921" y="558906"/>
            <a:ext cx="7892157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C09136-117A-41EF-8DA5-55BFD27CBB4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9921" y="558906"/>
            <a:ext cx="7892157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D6995A-5CFA-44F1-9590-18B877EE11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9921" y="558906"/>
            <a:ext cx="7892157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E44D3E-73F3-48C2-A27F-CF841884D7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9920" y="558906"/>
            <a:ext cx="7892158" cy="574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C5C823-DA7E-48F2-A7D1-67EBB007533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9921" y="558906"/>
            <a:ext cx="7892157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D78B7D-2899-40C1-BBB2-F1AABC4FAB3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9920" y="558906"/>
            <a:ext cx="7892158" cy="574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144</TotalTime>
  <Words>152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Mortality in  Kidney Failure with Replacement Therapy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Mortality in Kidney Failure with Replacement Therapy</dc:title>
  <dc:creator>ANZ DATA</dc:creator>
  <cp:keywords>#mortality, #ANZDATA</cp:keywords>
  <cp:lastModifiedBy>Kylie Hurst</cp:lastModifiedBy>
  <cp:revision>25</cp:revision>
  <dcterms:created xsi:type="dcterms:W3CDTF">2019-09-24T02:19:39Z</dcterms:created>
  <dcterms:modified xsi:type="dcterms:W3CDTF">2024-12-06T06:00:51Z</dcterms:modified>
  <cp:category>47th ANZDATA Annual Report 2023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