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2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724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739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3459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352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772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2932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32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35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9730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643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15/11/2024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327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15/11/2024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113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15/11/2024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48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15/11/2024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916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15/11/2024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953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15/11/2024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196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DD60-8BC9-4A56-805C-3B1FC1BAEC1F}" type="datetimeFigureOut">
              <a:rPr lang="en-AU" smtClean="0"/>
              <a:t>15/11/2024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71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7335" y="1282701"/>
            <a:ext cx="5096060" cy="430714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AU" sz="4600" dirty="0"/>
              <a:t>Prevalence of </a:t>
            </a:r>
            <a:br>
              <a:rPr lang="en-AU" sz="4600" dirty="0"/>
            </a:br>
            <a:r>
              <a:rPr lang="en-AU" sz="4600" dirty="0"/>
              <a:t>Kidney Failure Requiring Replacement Therapy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21120" y="2753679"/>
            <a:ext cx="4078935" cy="1663907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AU" dirty="0">
                <a:solidFill>
                  <a:schemeClr val="bg1"/>
                </a:solidFill>
              </a:rPr>
              <a:t>ANZDATA Registry 47</a:t>
            </a:r>
            <a:r>
              <a:rPr lang="en-AU" baseline="30000" dirty="0">
                <a:solidFill>
                  <a:schemeClr val="bg1"/>
                </a:solidFill>
              </a:rPr>
              <a:t>th</a:t>
            </a:r>
            <a:r>
              <a:rPr lang="en-AU" dirty="0">
                <a:solidFill>
                  <a:schemeClr val="bg1"/>
                </a:solidFill>
              </a:rPr>
              <a:t> Annual Report</a:t>
            </a:r>
            <a:br>
              <a:rPr lang="en-AU" dirty="0">
                <a:solidFill>
                  <a:schemeClr val="bg1"/>
                </a:solidFill>
              </a:rPr>
            </a:br>
            <a:r>
              <a:rPr lang="en-AU" dirty="0">
                <a:solidFill>
                  <a:srgbClr val="FFFFFF"/>
                </a:solidFill>
              </a:rPr>
              <a:t>Data to 31-Dec-2023</a:t>
            </a:r>
          </a:p>
          <a:p>
            <a:pPr algn="l"/>
            <a:r>
              <a:rPr lang="en-AU" sz="3500" dirty="0">
                <a:solidFill>
                  <a:schemeClr val="bg1"/>
                </a:solidFill>
              </a:rPr>
              <a:t>Chapter 2 - Graphs</a:t>
            </a:r>
            <a:endParaRPr lang="en-AU" sz="35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8BA8D4-10C6-4203-9C45-7F191AB25A8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077600" y="506306"/>
            <a:ext cx="8058974" cy="5861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34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5C05EC-083D-405F-93D8-F7A37CA5292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044082" y="481926"/>
            <a:ext cx="8081074" cy="5877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2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C71DCB-BEAE-4D24-8232-164CD81D517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069246" y="500228"/>
            <a:ext cx="8078936" cy="5876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83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602988C-24EA-4FF9-A679-BA8E313CEF0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085975" y="512397"/>
            <a:ext cx="8050615" cy="5855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059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67C62E-3B10-4367-A5A9-0F17B94C6F7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052473" y="488029"/>
            <a:ext cx="8081074" cy="5877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3080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612D0B-880E-461A-9FB4-153249D391B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070342" y="501025"/>
            <a:ext cx="8065104" cy="5865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6761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B19E069-04A3-48DC-BFDE-5C58EECF1D5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078713" y="507116"/>
            <a:ext cx="8056747" cy="5859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306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AA89658-29DA-467E-8EFA-FCAE706F772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052473" y="488029"/>
            <a:ext cx="8081074" cy="5877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2185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969D82-364D-4432-9BC2-EF58D948539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044101" y="481941"/>
            <a:ext cx="8092416" cy="5885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7247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980BD0B-82F4-438B-8437-6BE5D15DC12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085975" y="512397"/>
            <a:ext cx="8050615" cy="5855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782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0D7E8-7049-4CCB-A0CE-BD98A89F510D}"/>
              </a:ext>
            </a:extLst>
          </p:cNvPr>
          <p:cNvSpPr/>
          <p:nvPr/>
        </p:nvSpPr>
        <p:spPr>
          <a:xfrm>
            <a:off x="5307355" y="859110"/>
            <a:ext cx="650874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2.1.1 	Prevalent KRT Patient Numbers - Australia - 31 December 2023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2.1.2 	Prevalent KRT Patients Per Million Population - Australia - 31 December 2023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2.2.1 	Prevalent KRT Patient Numbers - New Zealand - 31 December 2023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2.2.2 	Prevalent KRT Patients Per Million Population - New Zealand - 31 December 2023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2.3 	KRT Modality by Country 2023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2.4 	Dialysis Modality by Country 2023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2.5 	KRT Modality by State/Territory - 31 December 2023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2.6 	Dialysis Modality by State/Territory - 31 December 2023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2.7.1 	Prevalent Dialysis Patient Numbers - Australia - 31 December 2023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2.7.2 	Prevalent Dialysis Patients Per Million Population - Australia - 31 December 2023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2.8.1 	Prevalent Dialysis Patient Numbers - New Zealand - 31 December 2023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2.8.2 	Prevalent Dialysis Patients Per Million Population - New Zealand - 31 December 2023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2.9.1 	Method and Location of Dialysis - Australia, 2019-2023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2.9.2 	Method and Location of Dialysis - New Zealand, 2019-2023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2.10.1 	Comorbid Conditions at End of Year - Australia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2.10.2 	Comorbid Conditions at End of Year - New Zealand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2.11 	Diabetes Status at End of Year</a:t>
            </a:r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557310" y="2400022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935840" y="562013"/>
            <a:ext cx="4371515" cy="1064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</p:txBody>
      </p:sp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AFC4277-9F0E-4248-BDAA-801843511C8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979962" y="490204"/>
            <a:ext cx="8081074" cy="5877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577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13CB93C-BACA-F0B8-7F83-AEF425042ED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061829" y="494835"/>
            <a:ext cx="8068341" cy="5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307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C12DAC6-69EB-436F-B46D-A81659EDB9A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060850" y="494123"/>
            <a:ext cx="8075696" cy="5873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645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DE323EF-C596-436C-9A00-E4FF3B0FCF9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035758" y="475872"/>
            <a:ext cx="8117688" cy="5904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815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2782A55-6F75-4117-804D-39EFE672ACA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044082" y="481926"/>
            <a:ext cx="8081074" cy="5877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235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B2A087F-6439-44A6-94DD-C2189A8AE28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060872" y="494138"/>
            <a:ext cx="8087296" cy="5882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12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C00242-35C8-4D3F-9AE9-BD1BE1A586C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044100" y="481942"/>
            <a:ext cx="8092416" cy="5885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51851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99</TotalTime>
  <Words>239</Words>
  <Application>Microsoft Office PowerPoint</Application>
  <PresentationFormat>Widescreen</PresentationFormat>
  <Paragraphs>21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Trebuchet MS</vt:lpstr>
      <vt:lpstr>Wingdings 3</vt:lpstr>
      <vt:lpstr>Facet</vt:lpstr>
      <vt:lpstr>Prevalence of  Kidney Failure Requiring Replacement Therapy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Prevalence of Kidney Failure with Replacement Therapy</dc:title>
  <dc:creator>ANZ DATA</dc:creator>
  <cp:keywords>#prevalence, #ANZDATA</cp:keywords>
  <cp:lastModifiedBy>Tara Hurst</cp:lastModifiedBy>
  <cp:revision>19</cp:revision>
  <dcterms:created xsi:type="dcterms:W3CDTF">2019-09-24T02:19:39Z</dcterms:created>
  <dcterms:modified xsi:type="dcterms:W3CDTF">2024-11-15T04:44:10Z</dcterms:modified>
  <cp:category>ANZDATA Annual Report 2023</cp:category>
</cp:coreProperties>
</file>