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7" r:id="rId23"/>
    <p:sldId id="279" r:id="rId24"/>
    <p:sldId id="280" r:id="rId25"/>
    <p:sldId id="285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20/11/2024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Incidence of </a:t>
            </a:r>
            <a:br>
              <a:rPr lang="en-AU" sz="4600" dirty="0"/>
            </a:br>
            <a:r>
              <a:rPr lang="en-AU" sz="4600" dirty="0"/>
              <a:t>Kidney Failure with </a:t>
            </a:r>
            <a:br>
              <a:rPr lang="en-AU" sz="4600" dirty="0"/>
            </a:br>
            <a:r>
              <a:rPr lang="en-AU" sz="4600" dirty="0"/>
              <a:t>Replacement Therapy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47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31-Dec-2023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1 - Graphs</a:t>
            </a:r>
            <a:endParaRPr lang="en-AU" sz="35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2DF39F-6F9C-5999-DB24-FA209D9110AC}"/>
              </a:ext>
            </a:extLst>
          </p:cNvPr>
          <p:cNvSpPr txBox="1"/>
          <p:nvPr/>
        </p:nvSpPr>
        <p:spPr>
          <a:xfrm>
            <a:off x="297455" y="6081311"/>
            <a:ext cx="247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Release Date: 20/11/2024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813A07-BCD9-4DD8-8CBB-CDF537A558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274252-39C1-4D92-B29A-4517451B6A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DD284-5CFE-46DA-BF2C-6DF5A6D11A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B999-56DB-49F6-ABE9-DB01DC7FEB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AEEA8-D7D5-43FB-AD21-A2E26CAD83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2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CC2F1B-1B56-4DFD-8697-FF8DE06B02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6832" y="563934"/>
            <a:ext cx="7878335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00925-6581-4229-A55A-602D36E7811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6D8FA-6505-4CCF-9F2D-9D634C6F81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6832" y="563933"/>
            <a:ext cx="7878335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870744-9F38-4F25-A917-EC9DE0CF561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760A26-95EA-40B7-9EEF-B4DCCF36DB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938656" y="362389"/>
            <a:ext cx="6462616" cy="61247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 		New Patients - Australia and New Zealand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1.2.1 	New Patients and Change - Australia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1.2.2 	New Patients and Change - New Zealand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1.3.1 	New Patients - Age Specific Rates - Australia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1.3.2 	New Patients - Age Specific Rates - New Zealand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1.4.1 	New Patients by Age Group - NT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1.4.2 	New Patients by Age Group - NSW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1.4.3 	New Patients by Age Group - VIC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1.4.4 	New Patients by Age Group - QLD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1.4.5 	New Patients by Age Group - SA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1.4.6 	New Patients by Age Group - WA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1.4.7 	New Patients by Age Group - TAS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1.4.8 	New Patients by Age Group - ACT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1.5 		Late Referral Rates - All Incident Patients 2014 - 2023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1.6 		Late Referral Rates by State/Territory - Australia 2015 - 2023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1.7.1 	Late Referral Rates by Age - Australia 2014 - 2023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1.7.2 	Late Referral Rates by Age - New Zealand 2014 - 2023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1.8 		BMI Category at KRT Entry for Adult Patients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1.9.1 	Comorbid Conditions at KRT Entry - Australia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1.9.2 	Comorbid Conditions at KRT Entry - New Zealand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1.10 	Diabetes Status at KRT Entry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1.11.1 	Biopsy Rates - Australia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1.11.2 	Biopsy Rates - New Zealand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1.12.1 	eGFR at KRT Start for Adult Patients - Australia</a:t>
            </a: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1.12.2 	eGFR at KRT Start for Adult Patients - New Zealand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Figure 1.13 	eGFR at KRT Start for Adult Patients - By State/Territory, 					Australia 2021-2023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90742" y="2400022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43751" y="596304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D9159-FF73-4127-99E8-8826D04BBB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2143" y="1452071"/>
            <a:ext cx="7907714" cy="3953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6E1AD-1366-4BC3-9EDB-903DB8D641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1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FF2D9C-4EC2-4A9D-A4AC-2B0ABBDA3C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2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3717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475C71-013D-47EC-BAF2-74CC505D22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2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716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23D84-ED44-47E3-A505-60729168E8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7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823D84-ED44-47E3-A505-60729168E8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3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873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1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3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52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0F487-0441-4B90-A098-C71BD3E954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3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6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94D3FD-95A2-4D89-8990-C2EB56A83A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1" y="563140"/>
            <a:ext cx="7880516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08B7D-294B-4852-B186-4DCA5F99C6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03FE4F-A7DF-41FA-B8E7-602E0AE46A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4356C-1051-4ECE-9CC5-1A4868A4F3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1BA7A-63C1-47E6-8938-F2FCDB6FC1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43E667-1375-418E-B474-B3A0B2F90A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5743" y="563141"/>
            <a:ext cx="7880514" cy="573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DE7AEF-C590-43C2-8F83-2AECDE3B41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6832" y="563934"/>
            <a:ext cx="7878335" cy="573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190</TotalTime>
  <Words>323</Words>
  <Application>Microsoft Office PowerPoint</Application>
  <PresentationFormat>Widescreen</PresentationFormat>
  <Paragraphs>31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Trebuchet MS</vt:lpstr>
      <vt:lpstr>Wingdings 3</vt:lpstr>
      <vt:lpstr>Facet</vt:lpstr>
      <vt:lpstr>Incidence of  Kidney Failure with  Replacement Therapy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ANZDATA Registry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Kidney Failure with Replacement Therapy</dc:title>
  <dc:creator>ANZDATA</dc:creator>
  <cp:keywords>#incidence, #ANZDATA</cp:keywords>
  <cp:lastModifiedBy>Kylie Hurst</cp:lastModifiedBy>
  <cp:revision>34</cp:revision>
  <dcterms:created xsi:type="dcterms:W3CDTF">2019-09-24T02:19:39Z</dcterms:created>
  <dcterms:modified xsi:type="dcterms:W3CDTF">2024-11-20T01:13:08Z</dcterms:modified>
  <cp:category>ANZDATA Annual Report 2023</cp:category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