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2 </a:t>
            </a:r>
            <a:br>
              <a:rPr lang="en-AU" dirty="0"/>
            </a:br>
            <a:r>
              <a:rPr lang="en-AU" sz="3600" dirty="0"/>
              <a:t>Overview of Organ Donation in </a:t>
            </a:r>
            <a:br>
              <a:rPr lang="en-AU" sz="3600" dirty="0"/>
            </a:br>
            <a:r>
              <a:rPr lang="en-AU" sz="3600" dirty="0"/>
              <a:t>Australia and New Zealand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5AA09-4E76-3DBD-2141-E71AC51C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630" y="542835"/>
            <a:ext cx="7957224" cy="57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CF00-C80B-6D74-0DF0-B85E0F56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9812" y="592265"/>
            <a:ext cx="7859948" cy="56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3550B-4DD9-2B99-94CA-42098EBDC1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59540" y="578108"/>
            <a:ext cx="7869676" cy="57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8C72C-6ADE-D663-B8CB-E3E4B9CD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78997" y="556862"/>
            <a:ext cx="7879402" cy="57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7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48E1A-9033-3FFF-3FA9-5D75AEDFE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0356" y="592302"/>
            <a:ext cx="7879404" cy="5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30F8F-1A6B-2FF8-61EF-1403A978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630" y="521626"/>
            <a:ext cx="7986407" cy="57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C83A3-BA0E-E19C-08AF-34E807219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9812" y="563987"/>
            <a:ext cx="7898858" cy="57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5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A1090-D61D-0009-868C-DC577FCB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1447" y="578238"/>
            <a:ext cx="7937769" cy="57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51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968A1-ED09-B58F-E37C-0342E83F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9269" y="556881"/>
            <a:ext cx="7889130" cy="57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8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2024 Annual Report, Section 2: Overview of Organ Donation Activity in Australia and New Zealand. Australia and New Zealand Dialysis and Transplant Registry, Adelaide, Australia. 2024. Available at: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https://www.anzdata.org.au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Bar chart RTL">
            <a:extLst>
              <a:ext uri="{FF2B5EF4-FFF2-40B4-BE49-F238E27FC236}">
                <a16:creationId xmlns:a16="http://schemas.microsoft.com/office/drawing/2014/main" id="{5C5892AA-D8CC-E8F0-AB7A-6A2E65443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2CF89-E417-8BBF-BE66-29A03AFDB0DB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 dirty="0">
                <a:solidFill>
                  <a:schemeClr val="accent2"/>
                </a:solidFill>
              </a:rPr>
              <a:t>List of Figures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F031E-88FC-D50A-DF12-AA2DC5105CE3}"/>
              </a:ext>
            </a:extLst>
          </p:cNvPr>
          <p:cNvSpPr/>
          <p:nvPr/>
        </p:nvSpPr>
        <p:spPr>
          <a:xfrm>
            <a:off x="4902926" y="1413064"/>
            <a:ext cx="681206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5" indent="-1793875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2.1	Number of Actual Deceased Donors Per Million Population - Australia and New Zealand, 2019–2023</a:t>
            </a:r>
          </a:p>
          <a:p>
            <a:pPr marL="1793875" indent="-1793875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2.2.1 	Number of Actual Deceased Donors Australian States and Territories 1998–2023</a:t>
            </a:r>
          </a:p>
          <a:p>
            <a:pPr marL="1793875" indent="-1793875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2.2.2 	Number of Actual Deceased Donors New Zealand, 1998–2023</a:t>
            </a:r>
          </a:p>
          <a:p>
            <a:pPr marL="1793875" indent="-1793875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2.3 	Number of Actual Deceased Donors Per 10,000 Deaths - Australian States/Territories and New Zealand, 2012–2023</a:t>
            </a:r>
          </a:p>
          <a:p>
            <a:pPr marL="1793875" indent="-1793875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2.4.1 	Total Number of Actual Deceased Organ Donors, Procedures, Recipients and Organ Transplanted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, Australia, 1998–2023</a:t>
            </a:r>
          </a:p>
          <a:p>
            <a:pPr marL="1793875" indent="-1793875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2.4.2 	Total Number of Actual Deceased Organ Donors, Procedures, Recipients and Organ Transplanted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, New Zealand, 1998–2023</a:t>
            </a:r>
          </a:p>
          <a:p>
            <a:pPr marL="360363" indent="-360363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2.5.1 	Organ Donation Pathway Australia 1998–2023 </a:t>
            </a:r>
          </a:p>
          <a:p>
            <a:pPr marL="360363" indent="-360363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2.5.2 	Organ Donation Pathway New Zealand 1998–2023</a:t>
            </a:r>
          </a:p>
          <a:p>
            <a:pPr marL="360363" indent="-360363" algn="just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2.6 	Number of Organs Transplanted per Donor 2004–			2023</a:t>
            </a:r>
          </a:p>
        </p:txBody>
      </p:sp>
    </p:spTree>
    <p:extLst>
      <p:ext uri="{BB962C8B-B14F-4D97-AF65-F5344CB8AC3E}">
        <p14:creationId xmlns:p14="http://schemas.microsoft.com/office/powerpoint/2010/main" val="100171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Bar chart RTL">
            <a:extLst>
              <a:ext uri="{FF2B5EF4-FFF2-40B4-BE49-F238E27FC236}">
                <a16:creationId xmlns:a16="http://schemas.microsoft.com/office/drawing/2014/main" id="{5C5892AA-D8CC-E8F0-AB7A-6A2E65443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2CF89-E417-8BBF-BE66-29A03AFDB0DB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 dirty="0">
                <a:solidFill>
                  <a:schemeClr val="accent2"/>
                </a:solidFill>
              </a:rPr>
              <a:t>List of Figures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F031E-88FC-D50A-DF12-AA2DC5105CE3}"/>
              </a:ext>
            </a:extLst>
          </p:cNvPr>
          <p:cNvSpPr/>
          <p:nvPr/>
        </p:nvSpPr>
        <p:spPr>
          <a:xfrm>
            <a:off x="4885508" y="1413064"/>
            <a:ext cx="6829479" cy="3028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2.7.1 	Organs Transplanted 1998–2023 Per Million 			Population, Australia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2.7.2 	Organs Transplanted 1998–2023 Per Million 			Population, New Zealand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2.8.1 	Organs Transplanted from DCDD Donors, 1998–2023 		Per Million Population, Australia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2.8.2 	Organs Transplanted from DCDD Donors, 1998–2023 		Per Million Population, New Zealand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2.9.1 	Organs Transplanted from DNDD Donors, 1998–2023 		Per Million Population, Australia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2.9.2 	Organs Transplanted from DNDD Donors, 1998–2023 		Per Million Population, New Zealand Citation</a:t>
            </a:r>
          </a:p>
        </p:txBody>
      </p:sp>
    </p:spTree>
    <p:extLst>
      <p:ext uri="{BB962C8B-B14F-4D97-AF65-F5344CB8AC3E}">
        <p14:creationId xmlns:p14="http://schemas.microsoft.com/office/powerpoint/2010/main" val="374819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FDF58-2DB4-7E90-742D-8411F35FB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66546" y="714571"/>
            <a:ext cx="7736398" cy="56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A1335-5909-362C-1517-A744EDAF7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630" y="564043"/>
            <a:ext cx="7928040" cy="57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5E638-5A80-37E1-2DCA-296906B0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085" y="571075"/>
            <a:ext cx="7898859" cy="57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CFF01-90D8-9CEA-2B75-E25EB93B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0356" y="592302"/>
            <a:ext cx="7879404" cy="5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F1E9C-14EB-E740-A1BB-E4D0F2BE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084" y="592284"/>
            <a:ext cx="7869676" cy="57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43A69-A5E2-6DAF-D9A4-9B47D4F1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78997" y="592209"/>
            <a:ext cx="7830764" cy="56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283</TotalTime>
  <Words>318</Words>
  <Application>Microsoft Office PowerPoint</Application>
  <PresentationFormat>Widescreen</PresentationFormat>
  <Paragraphs>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Section 2  Overview of Organ Donation in  Australia and New Zealand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3</dc:title>
  <dc:subject>ANZOD Annual Report</dc:subject>
  <dc:creator>Kylie Hurst;Kelly@anzdata.org.au</dc:creator>
  <cp:keywords>Overview of Organ Donation</cp:keywords>
  <cp:lastModifiedBy>Chris Davies</cp:lastModifiedBy>
  <cp:revision>32</cp:revision>
  <dcterms:created xsi:type="dcterms:W3CDTF">2019-07-29T04:10:28Z</dcterms:created>
  <dcterms:modified xsi:type="dcterms:W3CDTF">2024-05-27T06:16:01Z</dcterms:modified>
  <cp:category>ANZOD</cp:category>
  <cp:contentStatus/>
</cp:coreProperties>
</file>