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8 </a:t>
            </a:r>
            <a:br>
              <a:rPr lang="en-AU" dirty="0"/>
            </a:br>
            <a:r>
              <a:rPr lang="en-AU" sz="3600" dirty="0"/>
              <a:t>Deceased Donor Lung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8: Deceased Donor Lung Donation.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649790" y="1569903"/>
            <a:ext cx="7065198" cy="36850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8.2.1 	Recipients of Lung Transplants by Donor Pathway Australia 	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8.2.2 	Recipients of Lung Transplants by Donor Pathway New 	Zealand 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8.3	 	Deceased Donor Lung Transplant Recipients* by 	Transplant Region, Australia and New Zealand, 2022–2023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8.4.1 	Age of Donors Providing Retrieved Lungs Australia 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8.4.2 	Age of Donors Providing Retrieved Lungs New Zealand 	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2019–2023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New Zealand 	2019–2023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2611</TotalTime>
  <Words>159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8  Deceased Donor Lung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8</dc:title>
  <dc:subject>ANZOD AR 2023 Section 8 Lung Donation</dc:subject>
  <dc:creator>Kylie Hurst</dc:creator>
  <cp:keywords>Lung Donation</cp:keywords>
  <cp:lastModifiedBy>Aakanksha Luthra</cp:lastModifiedBy>
  <cp:revision>33</cp:revision>
  <dcterms:created xsi:type="dcterms:W3CDTF">2019-07-29T04:10:28Z</dcterms:created>
  <dcterms:modified xsi:type="dcterms:W3CDTF">2024-04-15T00:15:46Z</dcterms:modified>
  <cp:category>ANZOD</cp:category>
  <cp:contentStatus/>
</cp:coreProperties>
</file>