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7 </a:t>
            </a:r>
            <a:br>
              <a:rPr lang="en-AU" dirty="0"/>
            </a:br>
            <a:r>
              <a:rPr lang="en-AU" sz="3600" dirty="0"/>
              <a:t>Deceased Donor Heart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2024 Annual Report, Section 7: Deceased Donor H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eart</a:t>
            </a:r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Donation. Australia and New Zealand Dialysis and Transplant Registry, Adelaide, Australia. 2024.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841966" y="1413064"/>
            <a:ext cx="6873021" cy="399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7.2.1 	Hearts Transplanted by Donation Pathway Australia 	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7.2.2 	Hearts Transplanted by Donation Pathway New Zealand 	1998–2023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7.3 		Deceased Donor Heart Transplant Recipients* by 	Transplant State,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2022–2023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7.4.1 	Age of Donors Providing Retrieved Hearts Australia 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7.4.2 	Age of Donors Providing Retrieved Hearts New Zealand 	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2019–2023</a:t>
            </a:r>
          </a:p>
          <a:p>
            <a:pPr marL="1188000" indent="-1080000" algn="just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7.5.2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New Zealand 	2019–2023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7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2646</TotalTime>
  <Words>156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7  Deceased Donor Heart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Section 7</dc:title>
  <dc:subject>Deceased Donor Kidney Donation</dc:subject>
  <dc:creator>Kylie Hurst</dc:creator>
  <cp:keywords>Heart Donation</cp:keywords>
  <cp:lastModifiedBy>Aakanksha Luthra</cp:lastModifiedBy>
  <cp:revision>32</cp:revision>
  <dcterms:created xsi:type="dcterms:W3CDTF">2019-07-29T04:10:28Z</dcterms:created>
  <dcterms:modified xsi:type="dcterms:W3CDTF">2024-04-15T00:11:24Z</dcterms:modified>
  <cp:category>ANZOD</cp:category>
  <cp:contentStatus/>
</cp:coreProperties>
</file>