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79" r:id="rId4"/>
    <p:sldId id="277" r:id="rId5"/>
    <p:sldId id="272" r:id="rId6"/>
    <p:sldId id="273" r:id="rId7"/>
    <p:sldId id="275" r:id="rId8"/>
    <p:sldId id="276" r:id="rId9"/>
    <p:sldId id="274" r:id="rId10"/>
    <p:sldId id="278" r:id="rId11"/>
    <p:sldId id="27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4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28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6 </a:t>
            </a:r>
            <a:br>
              <a:rPr lang="en-AU" dirty="0"/>
            </a:br>
            <a:r>
              <a:rPr lang="en-AU" sz="3600" dirty="0"/>
              <a:t>Deceased Donor Liver &amp; Intestine Donation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2024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31-December-2023)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7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782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A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ANZOD Registry. 2024 Annual Report, Section 6: Deceased Donor Liver and Intestine Donation. Australia and New Zealand Dialysis and Transplant Registry, Adelaide, Australia. 2024. Available at: </a:t>
            </a:r>
            <a:r>
              <a:rPr lang="en-AU" sz="16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www.anzdata.org.au</a:t>
            </a:r>
            <a:endParaRPr lang="en-AU" sz="16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 descr="Bar chart RTL">
            <a:extLst>
              <a:ext uri="{FF2B5EF4-FFF2-40B4-BE49-F238E27FC236}">
                <a16:creationId xmlns:a16="http://schemas.microsoft.com/office/drawing/2014/main" id="{2A3F67E6-DFED-3A16-50C8-E252B8791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01788" y="2642015"/>
            <a:ext cx="2379690" cy="23796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1E5208C-C072-FCB1-1BAA-22CB69B978F5}"/>
              </a:ext>
            </a:extLst>
          </p:cNvPr>
          <p:cNvSpPr/>
          <p:nvPr/>
        </p:nvSpPr>
        <p:spPr>
          <a:xfrm>
            <a:off x="933478" y="1093261"/>
            <a:ext cx="4371515" cy="1064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AU" sz="4800">
                <a:solidFill>
                  <a:schemeClr val="accent2"/>
                </a:solidFill>
              </a:rPr>
              <a:t>List of Figures</a:t>
            </a:r>
            <a:endParaRPr lang="en-AU" sz="4800" dirty="0">
              <a:solidFill>
                <a:schemeClr val="accent2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1E8050-FDC3-045F-39C7-EE2A82730E0B}"/>
              </a:ext>
            </a:extLst>
          </p:cNvPr>
          <p:cNvSpPr/>
          <p:nvPr/>
        </p:nvSpPr>
        <p:spPr>
          <a:xfrm>
            <a:off x="4749702" y="1148825"/>
            <a:ext cx="6965285" cy="3998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36688" indent="-1328738" algn="just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6.2.1 	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Recipients of Liver Transplantation by Donation Pathway Australia 1998–2023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88000" indent="-1080000" algn="just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6.2.2 	Recipients of Liver Transplantation by Donation Pathway 	New Zealand 1998–2023</a:t>
            </a:r>
          </a:p>
          <a:p>
            <a:pPr marL="1436688" indent="-1328738" algn="just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6.3 		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Deceased Donor Liver Transplant Recipients* by Transplant Region, Australia and New Zealand, 2022–2023</a:t>
            </a:r>
          </a:p>
          <a:p>
            <a:pPr marL="1188000" indent="-1080000" algn="just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6.4.1 	Age of Donors Providing Retrieved Livers Australia 2023</a:t>
            </a:r>
          </a:p>
          <a:p>
            <a:pPr marL="1188000" indent="-1080000" algn="just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6.4.2 	Age of Donors Providing Retrieved Livers New Zealand 	2023</a:t>
            </a:r>
          </a:p>
          <a:p>
            <a:pPr marL="1188000" indent="-1080000" algn="just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6.5.1 	Non-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Rate of Retrieved Livers - Australia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2019–2023</a:t>
            </a:r>
          </a:p>
          <a:p>
            <a:pPr marL="1188000" indent="-1080000" algn="just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6.5.2 	Non-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Rate of Retrieved Livers - New Zealand 	2019–2023</a:t>
            </a:r>
          </a:p>
          <a:p>
            <a:pPr marL="1188000" indent="-1080000" algn="just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6.6 		Intestine Transplants Australia 2019–2023</a:t>
            </a:r>
            <a:endParaRPr lang="en-A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8" cy="57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421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7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02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7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51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7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7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7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85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7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07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7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1010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2617</TotalTime>
  <Words>168</Words>
  <Application>Microsoft Office PowerPoint</Application>
  <PresentationFormat>Widescreen</PresentationFormat>
  <Paragraphs>14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Trebuchet MS</vt:lpstr>
      <vt:lpstr>Wingdings 3</vt:lpstr>
      <vt:lpstr>Facet</vt:lpstr>
      <vt:lpstr>Section 6  Deceased Donor Liver &amp; Intestine Donation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Company>ANZOD Registry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ANZOD AR 2024 Section 6</dc:title>
  <dc:subject>Deceased Donor Kidney Donation</dc:subject>
  <dc:creator>Kylie Hurst</dc:creator>
  <cp:keywords>Liver &amp; Intestine Donation</cp:keywords>
  <cp:lastModifiedBy>Aakanksha Luthra</cp:lastModifiedBy>
  <cp:revision>35</cp:revision>
  <dcterms:created xsi:type="dcterms:W3CDTF">2019-07-29T04:10:28Z</dcterms:created>
  <dcterms:modified xsi:type="dcterms:W3CDTF">2024-04-15T00:12:23Z</dcterms:modified>
  <cp:category>ANZOD</cp:category>
  <cp:contentStatus/>
</cp:coreProperties>
</file>