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5 </a:t>
            </a:r>
            <a:br>
              <a:rPr lang="en-AU" dirty="0"/>
            </a:br>
            <a:r>
              <a:rPr lang="en-AU" sz="3600" dirty="0"/>
              <a:t>Deceased Donor Kidney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5: Deceased Donor Kidney Donation.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649790" y="1569902"/>
            <a:ext cx="7065198" cy="37181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Kidneys Transplanted by Donation Pathway Australia 1998–2023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Kidneys Transplanted by Donation Pathway New Zealand 1998–2023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5.3 	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Deceased Donor Kidney Transplant Recipients* by Transplant Region, Australia and New Zealand, 2022–2023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Age of Donors Providing Retrieved Kidneys Australia 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Age of Donors Providing Retrieved Kidneys New Zealand 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5.5.1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Non-utilisation Rate of Retrieved Kidneys - Australia 2019–2023</a:t>
            </a:r>
          </a:p>
          <a:p>
            <a:pPr marL="1436688" indent="-1328738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5.5.2 	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Non-utilisation Rate of Retrieved Kidneys - New Zealand 2019–2023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6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2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2620</TotalTime>
  <Words>147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5  Deceased Donor Kidney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5</dc:title>
  <dc:subject>Deceased Donor Kidney Donation</dc:subject>
  <dc:creator>Kylie Hurst</dc:creator>
  <cp:keywords>Deceased Donor Kidney Donation</cp:keywords>
  <cp:lastModifiedBy>Aakanksha Luthra</cp:lastModifiedBy>
  <cp:revision>31</cp:revision>
  <dcterms:created xsi:type="dcterms:W3CDTF">2019-07-29T04:10:28Z</dcterms:created>
  <dcterms:modified xsi:type="dcterms:W3CDTF">2024-04-12T00:59:03Z</dcterms:modified>
  <cp:category>ANZOD</cp:category>
  <cp:contentStatus/>
</cp:coreProperties>
</file>