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9" r:id="rId5"/>
    <p:sldId id="280" r:id="rId6"/>
    <p:sldId id="281" r:id="rId7"/>
    <p:sldId id="27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4 </a:t>
            </a:r>
            <a:br>
              <a:rPr lang="en-AU" dirty="0"/>
            </a:br>
            <a:r>
              <a:rPr lang="en-AU" sz="3600" dirty="0"/>
              <a:t>Deceased Organ Donor Profile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2024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31-December-2023)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249524" y="2638392"/>
            <a:ext cx="7065198" cy="23146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4.1.1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Age and Gender of Actual Deceased Donors Australia 2015–2023</a:t>
            </a:r>
          </a:p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4.1.2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Age and Gender of Actual Deceased Donors New Zealand 2015–2023</a:t>
            </a:r>
          </a:p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4.2.1 	A</a:t>
            </a:r>
            <a:r>
              <a:rPr lang="en-AU" sz="1600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of Male and Female Actual Deceased Donors 2015–2023 Australia</a:t>
            </a:r>
          </a:p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Figure 4.2.2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Age of Male and Female Actual Deceased Donors 2015–2023 New Zealand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64550"/>
            <a:ext cx="8623225" cy="5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64550"/>
            <a:ext cx="8623225" cy="5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54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64550"/>
            <a:ext cx="8623225" cy="5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6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4387" y="564550"/>
            <a:ext cx="8623225" cy="5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98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2024 Annual Report, Section 4: Deceased Organ Donor Profile. Australia and New Zealand Dialysis and Transplant Registry, Adelaide, Australia. 2024.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2605</TotalTime>
  <Words>113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Facet</vt:lpstr>
      <vt:lpstr>Section 4  Deceased Organ Donor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2024 Section 4</dc:title>
  <dc:subject>Deceased Donor Kidney Donation</dc:subject>
  <dc:creator>Kylie Hurst</dc:creator>
  <cp:keywords>Donor Profile</cp:keywords>
  <cp:lastModifiedBy>Kelly Marshall</cp:lastModifiedBy>
  <cp:revision>32</cp:revision>
  <dcterms:created xsi:type="dcterms:W3CDTF">2019-07-29T04:10:28Z</dcterms:created>
  <dcterms:modified xsi:type="dcterms:W3CDTF">2024-04-17T00:29:17Z</dcterms:modified>
  <cp:category>ANZOD</cp:category>
  <cp:contentStatus/>
</cp:coreProperties>
</file>