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9" r:id="rId11"/>
    <p:sldId id="28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6" d="100"/>
          <a:sy n="96" d="100"/>
        </p:scale>
        <p:origin x="9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/>
              <a:t>Section 3 </a:t>
            </a:r>
            <a:br>
              <a:rPr lang="en-AU" dirty="0"/>
            </a:br>
            <a:r>
              <a:rPr lang="en-AU" sz="3600" dirty="0"/>
              <a:t>Deceased Organ Donor Pathway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2" y="798346"/>
            <a:ext cx="7919397" cy="52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3" y="798345"/>
            <a:ext cx="7919395" cy="52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2024 Annual Report, Section 3: Deceased Organ Donor Pathway. Australia and New Zealand Dialysis and Transplant Registry, Adelaide, Australia. 2024.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868107"/>
            <a:ext cx="6975804" cy="51217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6688" indent="-1328738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3.1.1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Time from Admission to Neurological Determination of Death (hours) DNDD Donors - Australia 2019–2023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6688" indent="-1328738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3.1.2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Time from Admission to Neurological Determination of Death (hours) DNDD Donors - New Zealand 2019–2023</a:t>
            </a:r>
          </a:p>
          <a:p>
            <a:pPr marL="1436688" indent="-1328738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3.2 	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Time from Admission to Circulatory Determination of Death (hours) DCDD Donors - Australia 2019–2023</a:t>
            </a:r>
          </a:p>
          <a:p>
            <a:pPr marL="1436688" indent="-1328738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3.3.1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Time from Ventilation to Neurological Determination of Death (hours) DNDD Donors - Australia 2019–2023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6688" indent="-1328738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3.3.2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Time from Ventilation to Neurological Determination of Death (hours) DNDD Donors - New Zealand 2019–2023</a:t>
            </a:r>
          </a:p>
          <a:p>
            <a:pPr marL="1436688" indent="-1328738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3.4 	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Time from Ventilation to Circulatory Determination of Death (hours) DCDD Donors - Australia 2019–2023</a:t>
            </a:r>
          </a:p>
          <a:p>
            <a:pPr marL="1436688" indent="-1328738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3.5.1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Time from Neurological Determination of Death to Donation (hours) DNDD Donors - Australia 2019–2023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6688" indent="-1328738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3.5.2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Time from Neurological Determination of Death to Donation (hours) DNDD Donors - New Zealand 2019–2023</a:t>
            </a:r>
          </a:p>
          <a:p>
            <a:pPr marL="1436688" indent="-1328738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3.6 	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Time from Circulatory Determination of Death to Donation (minutes) DCDD Donors - Australia 2019–2023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6"/>
            <a:ext cx="7919398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8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8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8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8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8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98345"/>
            <a:ext cx="7919398" cy="52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2621</TotalTime>
  <Words>237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Section 3  Deceased Organ Donor Pathway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Section 3</dc:title>
  <dc:subject>Deceased Donor Kidney Donation</dc:subject>
  <dc:creator>Kylie Hurst</dc:creator>
  <cp:keywords>Deceased Organ Donor Pathway Donation</cp:keywords>
  <cp:lastModifiedBy>Aakanksha Luthra</cp:lastModifiedBy>
  <cp:revision>29</cp:revision>
  <dcterms:created xsi:type="dcterms:W3CDTF">2019-07-29T04:10:28Z</dcterms:created>
  <dcterms:modified xsi:type="dcterms:W3CDTF">2024-04-12T00:36:23Z</dcterms:modified>
  <cp:category>ANZOD</cp:category>
  <cp:contentStatus/>
</cp:coreProperties>
</file>