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78" r:id="rId3"/>
    <p:sldId id="277" r:id="rId4"/>
    <p:sldId id="276" r:id="rId5"/>
    <p:sldId id="274" r:id="rId6"/>
    <p:sldId id="273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E7EF"/>
    <a:srgbClr val="004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AAB10B-F799-4AD6-A5F6-95239816AEE8}" type="datetimeFigureOut">
              <a:rPr lang="en-AU" smtClean="0"/>
              <a:t>3/01/2016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5EF9D-84B6-4F52-975A-8674F57891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9575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 userDrawn="1"/>
        </p:nvSpPr>
        <p:spPr bwMode="auto">
          <a:xfrm>
            <a:off x="2423524" y="2275706"/>
            <a:ext cx="6502400" cy="793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Paediatric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581176"/>
            <a:ext cx="1329588" cy="1132808"/>
          </a:xfrm>
          <a:prstGeom prst="rect">
            <a:avLst/>
          </a:prstGeom>
        </p:spPr>
      </p:pic>
      <p:grpSp>
        <p:nvGrpSpPr>
          <p:cNvPr id="16" name="Group 15"/>
          <p:cNvGrpSpPr/>
          <p:nvPr userDrawn="1"/>
        </p:nvGrpSpPr>
        <p:grpSpPr>
          <a:xfrm>
            <a:off x="5636024" y="-459432"/>
            <a:ext cx="3514725" cy="2204974"/>
            <a:chOff x="5636024" y="987642"/>
            <a:chExt cx="3514725" cy="2204974"/>
          </a:xfrm>
        </p:grpSpPr>
        <p:sp>
          <p:nvSpPr>
            <p:cNvPr id="8" name="Freeform 3"/>
            <p:cNvSpPr>
              <a:spLocks/>
            </p:cNvSpPr>
            <p:nvPr userDrawn="1"/>
          </p:nvSpPr>
          <p:spPr bwMode="auto">
            <a:xfrm>
              <a:off x="6051949" y="987642"/>
              <a:ext cx="3098800" cy="2033588"/>
            </a:xfrm>
            <a:custGeom>
              <a:avLst/>
              <a:gdLst>
                <a:gd name="T0" fmla="*/ 1452 w 1452"/>
                <a:gd name="T1" fmla="*/ 585 h 764"/>
                <a:gd name="T2" fmla="*/ 0 w 1452"/>
                <a:gd name="T3" fmla="*/ 764 h 764"/>
                <a:gd name="T4" fmla="*/ 1452 w 1452"/>
                <a:gd name="T5" fmla="*/ 502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2" h="764">
                  <a:moveTo>
                    <a:pt x="1452" y="585"/>
                  </a:moveTo>
                  <a:cubicBezTo>
                    <a:pt x="505" y="90"/>
                    <a:pt x="23" y="710"/>
                    <a:pt x="0" y="764"/>
                  </a:cubicBezTo>
                  <a:cubicBezTo>
                    <a:pt x="0" y="764"/>
                    <a:pt x="388" y="0"/>
                    <a:pt x="1452" y="502"/>
                  </a:cubicBezTo>
                </a:path>
              </a:pathLst>
            </a:custGeom>
            <a:solidFill>
              <a:srgbClr val="006699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" name="Freeform 4"/>
            <p:cNvSpPr>
              <a:spLocks/>
            </p:cNvSpPr>
            <p:nvPr userDrawn="1"/>
          </p:nvSpPr>
          <p:spPr bwMode="auto">
            <a:xfrm>
              <a:off x="5636024" y="1068541"/>
              <a:ext cx="3514725" cy="2124075"/>
            </a:xfrm>
            <a:custGeom>
              <a:avLst/>
              <a:gdLst>
                <a:gd name="T0" fmla="*/ 1647 w 1647"/>
                <a:gd name="T1" fmla="*/ 611 h 798"/>
                <a:gd name="T2" fmla="*/ 0 w 1647"/>
                <a:gd name="T3" fmla="*/ 798 h 798"/>
                <a:gd name="T4" fmla="*/ 1647 w 1647"/>
                <a:gd name="T5" fmla="*/ 524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7" h="798">
                  <a:moveTo>
                    <a:pt x="1647" y="611"/>
                  </a:moveTo>
                  <a:cubicBezTo>
                    <a:pt x="635" y="94"/>
                    <a:pt x="24" y="741"/>
                    <a:pt x="0" y="798"/>
                  </a:cubicBezTo>
                  <a:cubicBezTo>
                    <a:pt x="0" y="798"/>
                    <a:pt x="511" y="0"/>
                    <a:pt x="1647" y="524"/>
                  </a:cubicBezTo>
                </a:path>
              </a:pathLst>
            </a:custGeom>
            <a:solidFill>
              <a:srgbClr val="DCEAF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0" y="3198353"/>
            <a:ext cx="3938587" cy="2119191"/>
            <a:chOff x="0" y="3198353"/>
            <a:chExt cx="3938587" cy="2119191"/>
          </a:xfrm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 flipH="1" flipV="1">
              <a:off x="0" y="3207756"/>
              <a:ext cx="3938587" cy="2109788"/>
            </a:xfrm>
            <a:custGeom>
              <a:avLst/>
              <a:gdLst>
                <a:gd name="T0" fmla="*/ 7224 w 7224"/>
                <a:gd name="T1" fmla="*/ 966 h 3869"/>
                <a:gd name="T2" fmla="*/ 0 w 7224"/>
                <a:gd name="T3" fmla="*/ 0 h 3869"/>
                <a:gd name="T4" fmla="*/ 7224 w 7224"/>
                <a:gd name="T5" fmla="*/ 384 h 3869"/>
                <a:gd name="T6" fmla="*/ 7224 w 7224"/>
                <a:gd name="T7" fmla="*/ 966 h 3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24" h="3869">
                  <a:moveTo>
                    <a:pt x="7224" y="966"/>
                  </a:moveTo>
                  <a:cubicBezTo>
                    <a:pt x="1719" y="3869"/>
                    <a:pt x="0" y="0"/>
                    <a:pt x="0" y="0"/>
                  </a:cubicBezTo>
                  <a:cubicBezTo>
                    <a:pt x="0" y="0"/>
                    <a:pt x="1989" y="3340"/>
                    <a:pt x="7224" y="384"/>
                  </a:cubicBezTo>
                  <a:cubicBezTo>
                    <a:pt x="7221" y="630"/>
                    <a:pt x="7224" y="978"/>
                    <a:pt x="7224" y="966"/>
                  </a:cubicBezTo>
                  <a:close/>
                </a:path>
              </a:pathLst>
            </a:custGeom>
            <a:solidFill>
              <a:srgbClr val="CCE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13657" y="3198353"/>
              <a:ext cx="3533775" cy="2085975"/>
            </a:xfrm>
            <a:custGeom>
              <a:avLst/>
              <a:gdLst>
                <a:gd name="T0" fmla="*/ 0 w 1097"/>
                <a:gd name="T1" fmla="*/ 484 h 648"/>
                <a:gd name="T2" fmla="*/ 1097 w 1097"/>
                <a:gd name="T3" fmla="*/ 648 h 648"/>
                <a:gd name="T4" fmla="*/ 0 w 1097"/>
                <a:gd name="T5" fmla="*/ 386 h 648"/>
                <a:gd name="T6" fmla="*/ 0 w 1097"/>
                <a:gd name="T7" fmla="*/ 48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648">
                  <a:moveTo>
                    <a:pt x="0" y="484"/>
                  </a:moveTo>
                  <a:cubicBezTo>
                    <a:pt x="842" y="94"/>
                    <a:pt x="1076" y="603"/>
                    <a:pt x="1097" y="648"/>
                  </a:cubicBezTo>
                  <a:cubicBezTo>
                    <a:pt x="1097" y="648"/>
                    <a:pt x="946" y="0"/>
                    <a:pt x="0" y="386"/>
                  </a:cubicBezTo>
                  <a:lnTo>
                    <a:pt x="0" y="484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2" name="Freeform 7"/>
          <p:cNvSpPr>
            <a:spLocks/>
          </p:cNvSpPr>
          <p:nvPr userDrawn="1"/>
        </p:nvSpPr>
        <p:spPr bwMode="auto">
          <a:xfrm flipH="1" flipV="1">
            <a:off x="-71438" y="3836260"/>
            <a:ext cx="3938588" cy="2109787"/>
          </a:xfrm>
          <a:custGeom>
            <a:avLst/>
            <a:gdLst>
              <a:gd name="T0" fmla="*/ 7224 w 7224"/>
              <a:gd name="T1" fmla="*/ 966 h 3869"/>
              <a:gd name="T2" fmla="*/ 0 w 7224"/>
              <a:gd name="T3" fmla="*/ 0 h 3869"/>
              <a:gd name="T4" fmla="*/ 7224 w 7224"/>
              <a:gd name="T5" fmla="*/ 384 h 3869"/>
              <a:gd name="T6" fmla="*/ 7224 w 7224"/>
              <a:gd name="T7" fmla="*/ 966 h 3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24" h="3869">
                <a:moveTo>
                  <a:pt x="7224" y="966"/>
                </a:moveTo>
                <a:cubicBezTo>
                  <a:pt x="1719" y="3869"/>
                  <a:pt x="0" y="0"/>
                  <a:pt x="0" y="0"/>
                </a:cubicBezTo>
                <a:cubicBezTo>
                  <a:pt x="0" y="0"/>
                  <a:pt x="1989" y="3340"/>
                  <a:pt x="7224" y="384"/>
                </a:cubicBezTo>
                <a:cubicBezTo>
                  <a:pt x="7221" y="630"/>
                  <a:pt x="7224" y="978"/>
                  <a:pt x="7224" y="966"/>
                </a:cubicBezTo>
                <a:close/>
              </a:path>
            </a:pathLst>
          </a:custGeom>
          <a:solidFill>
            <a:srgbClr val="FFFFFF">
              <a:alpha val="1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-71438" y="714528"/>
            <a:ext cx="457143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Chapter </a:t>
            </a: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11 </a:t>
            </a: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- Figures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 userDrawn="1"/>
        </p:nvSpPr>
        <p:spPr bwMode="auto">
          <a:xfrm>
            <a:off x="13657" y="4693142"/>
            <a:ext cx="3274268" cy="18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2015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ANZDATA Registry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38th Annual Report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Data to 31-Dec-2014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46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6194590"/>
            <a:ext cx="1296144" cy="618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12000" y="261288"/>
            <a:ext cx="7920000" cy="576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032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0EA13-B3CD-4E3D-AC0C-5F07BED215E9}" type="datetimeFigureOut">
              <a:rPr lang="en-AU" smtClean="0"/>
              <a:t>3/01/2016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0DDAE-9B10-4B92-9FAB-BA72AB9F32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767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4D7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D7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D7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D7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D7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D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101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971063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971846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361994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4080932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105548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469991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4279453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469446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847002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672855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330565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4733427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5728257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3095772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4823510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0267987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4001814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9111478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901007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402946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22549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139755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10226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562363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579657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223237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679710122"/>
      </p:ext>
    </p:extLst>
  </p:cSld>
  <p:clrMapOvr>
    <a:masterClrMapping/>
  </p:clrMapOvr>
</p:sld>
</file>

<file path=ppt/theme/theme1.xml><?xml version="1.0" encoding="utf-8"?>
<a:theme xmlns:a="http://schemas.openxmlformats.org/drawingml/2006/main" name="PPT-Template - Cop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PPT-Template - Copy</Template>
  <TotalTime>334</TotalTime>
  <Words>0</Words>
  <Application>Microsoft Office PowerPoint</Application>
  <PresentationFormat>On-screen Show (4:3)</PresentationFormat>
  <Paragraphs>0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PPT-Template - Copy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Adams</dc:creator>
  <cp:lastModifiedBy>Kylie Hurst</cp:lastModifiedBy>
  <cp:revision>27</cp:revision>
  <dcterms:created xsi:type="dcterms:W3CDTF">2015-09-24T03:25:54Z</dcterms:created>
  <dcterms:modified xsi:type="dcterms:W3CDTF">2016-01-03T10:58:55Z</dcterms:modified>
</cp:coreProperties>
</file>