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6" r:id="rId5"/>
    <p:sldId id="274" r:id="rId6"/>
    <p:sldId id="273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7EF"/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4715446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10 - Figures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1897856" y="1745542"/>
            <a:ext cx="698936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Cancer – Report on Melanoma</a:t>
            </a: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9/01/2016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08955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305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254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13975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022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6236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7965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947512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279473381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247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20</cp:revision>
  <dcterms:created xsi:type="dcterms:W3CDTF">2015-09-24T03:25:54Z</dcterms:created>
  <dcterms:modified xsi:type="dcterms:W3CDTF">2016-01-09T04:25:09Z</dcterms:modified>
</cp:coreProperties>
</file>