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71544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10 -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1897856" y="1745542"/>
            <a:ext cx="6989368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Cancer – Report on Melanoma</a:t>
            </a: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9/01/2016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08955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4751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79473381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247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20</cp:revision>
  <dcterms:created xsi:type="dcterms:W3CDTF">2015-09-24T03:25:54Z</dcterms:created>
  <dcterms:modified xsi:type="dcterms:W3CDTF">2016-01-09T04:25:09Z</dcterms:modified>
</cp:coreProperties>
</file>