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35540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8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Transplantation</a:t>
            </a:r>
            <a:endParaRPr kumimoji="0" lang="en-AU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0082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67377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876327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3584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04622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62978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46562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70310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6605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2988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738178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65802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4446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44996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669493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70642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0978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77558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56621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91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700093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535304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18402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148894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2714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45628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18461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64720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3758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9164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6749457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254</TotalTime>
  <Words>0</Words>
  <Application>Microsoft Office PowerPoint</Application>
  <PresentationFormat>On-screen Show (4:3)</PresentationFormat>
  <Paragraphs>0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20</cp:revision>
  <dcterms:created xsi:type="dcterms:W3CDTF">2015-09-24T03:25:54Z</dcterms:created>
  <dcterms:modified xsi:type="dcterms:W3CDTF">2016-01-02T11:39:12Z</dcterms:modified>
</cp:coreProperties>
</file>