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4" r:id="rId6"/>
    <p:sldId id="273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EF"/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355406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7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- Figures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Transplant Waiting List</a:t>
            </a:r>
            <a:endParaRPr kumimoji="0" lang="en-AU" altLang="en-US" sz="3600" b="0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305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54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13975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022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6236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79657878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242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18</cp:revision>
  <dcterms:created xsi:type="dcterms:W3CDTF">2015-09-24T03:25:54Z</dcterms:created>
  <dcterms:modified xsi:type="dcterms:W3CDTF">2016-01-02T09:33:21Z</dcterms:modified>
</cp:coreProperties>
</file>