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6" r:id="rId5"/>
    <p:sldId id="274" r:id="rId6"/>
    <p:sldId id="273" r:id="rId7"/>
    <p:sldId id="280" r:id="rId8"/>
    <p:sldId id="281" r:id="rId9"/>
    <p:sldId id="282" r:id="rId10"/>
    <p:sldId id="269" r:id="rId11"/>
    <p:sldId id="268" r:id="rId12"/>
    <p:sldId id="271" r:id="rId13"/>
    <p:sldId id="267" r:id="rId14"/>
    <p:sldId id="270" r:id="rId15"/>
    <p:sldId id="264" r:id="rId16"/>
    <p:sldId id="263" r:id="rId17"/>
    <p:sldId id="262" r:id="rId18"/>
    <p:sldId id="261" r:id="rId19"/>
    <p:sldId id="285" r:id="rId20"/>
    <p:sldId id="286" r:id="rId21"/>
    <p:sldId id="287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7EF"/>
    <a:srgbClr val="004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581176"/>
            <a:ext cx="1329588" cy="11328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5636024" y="-459432"/>
            <a:ext cx="3514725" cy="2204974"/>
            <a:chOff x="5636024" y="987642"/>
            <a:chExt cx="3514725" cy="2204974"/>
          </a:xfrm>
        </p:grpSpPr>
        <p:sp>
          <p:nvSpPr>
            <p:cNvPr id="8" name="Freeform 3"/>
            <p:cNvSpPr>
              <a:spLocks/>
            </p:cNvSpPr>
            <p:nvPr userDrawn="1"/>
          </p:nvSpPr>
          <p:spPr bwMode="auto">
            <a:xfrm>
              <a:off x="6051949" y="987642"/>
              <a:ext cx="3098800" cy="2033588"/>
            </a:xfrm>
            <a:custGeom>
              <a:avLst/>
              <a:gdLst>
                <a:gd name="T0" fmla="*/ 1452 w 1452"/>
                <a:gd name="T1" fmla="*/ 585 h 764"/>
                <a:gd name="T2" fmla="*/ 0 w 1452"/>
                <a:gd name="T3" fmla="*/ 764 h 764"/>
                <a:gd name="T4" fmla="*/ 1452 w 1452"/>
                <a:gd name="T5" fmla="*/ 50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2" h="764">
                  <a:moveTo>
                    <a:pt x="1452" y="585"/>
                  </a:moveTo>
                  <a:cubicBezTo>
                    <a:pt x="505" y="90"/>
                    <a:pt x="23" y="710"/>
                    <a:pt x="0" y="764"/>
                  </a:cubicBezTo>
                  <a:cubicBezTo>
                    <a:pt x="0" y="764"/>
                    <a:pt x="388" y="0"/>
                    <a:pt x="1452" y="502"/>
                  </a:cubicBezTo>
                </a:path>
              </a:pathLst>
            </a:custGeom>
            <a:solidFill>
              <a:srgbClr val="006699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4"/>
            <p:cNvSpPr>
              <a:spLocks/>
            </p:cNvSpPr>
            <p:nvPr userDrawn="1"/>
          </p:nvSpPr>
          <p:spPr bwMode="auto">
            <a:xfrm>
              <a:off x="5636024" y="1068541"/>
              <a:ext cx="3514725" cy="2124075"/>
            </a:xfrm>
            <a:custGeom>
              <a:avLst/>
              <a:gdLst>
                <a:gd name="T0" fmla="*/ 1647 w 1647"/>
                <a:gd name="T1" fmla="*/ 611 h 798"/>
                <a:gd name="T2" fmla="*/ 0 w 1647"/>
                <a:gd name="T3" fmla="*/ 798 h 798"/>
                <a:gd name="T4" fmla="*/ 1647 w 1647"/>
                <a:gd name="T5" fmla="*/ 52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7" h="798">
                  <a:moveTo>
                    <a:pt x="1647" y="611"/>
                  </a:moveTo>
                  <a:cubicBezTo>
                    <a:pt x="635" y="94"/>
                    <a:pt x="24" y="741"/>
                    <a:pt x="0" y="798"/>
                  </a:cubicBezTo>
                  <a:cubicBezTo>
                    <a:pt x="0" y="798"/>
                    <a:pt x="511" y="0"/>
                    <a:pt x="1647" y="524"/>
                  </a:cubicBezTo>
                </a:path>
              </a:pathLst>
            </a:custGeom>
            <a:solidFill>
              <a:srgbClr val="DCEA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0" y="3198353"/>
            <a:ext cx="3938587" cy="2119191"/>
            <a:chOff x="0" y="3198353"/>
            <a:chExt cx="3938587" cy="2119191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 flipH="1" flipV="1">
              <a:off x="0" y="3207756"/>
              <a:ext cx="3938587" cy="2109788"/>
            </a:xfrm>
            <a:custGeom>
              <a:avLst/>
              <a:gdLst>
                <a:gd name="T0" fmla="*/ 7224 w 7224"/>
                <a:gd name="T1" fmla="*/ 966 h 3869"/>
                <a:gd name="T2" fmla="*/ 0 w 7224"/>
                <a:gd name="T3" fmla="*/ 0 h 3869"/>
                <a:gd name="T4" fmla="*/ 7224 w 7224"/>
                <a:gd name="T5" fmla="*/ 384 h 3869"/>
                <a:gd name="T6" fmla="*/ 7224 w 7224"/>
                <a:gd name="T7" fmla="*/ 966 h 3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24" h="3869">
                  <a:moveTo>
                    <a:pt x="7224" y="966"/>
                  </a:moveTo>
                  <a:cubicBezTo>
                    <a:pt x="1719" y="3869"/>
                    <a:pt x="0" y="0"/>
                    <a:pt x="0" y="0"/>
                  </a:cubicBezTo>
                  <a:cubicBezTo>
                    <a:pt x="0" y="0"/>
                    <a:pt x="1989" y="3340"/>
                    <a:pt x="7224" y="384"/>
                  </a:cubicBezTo>
                  <a:cubicBezTo>
                    <a:pt x="7221" y="630"/>
                    <a:pt x="7224" y="978"/>
                    <a:pt x="7224" y="966"/>
                  </a:cubicBezTo>
                  <a:close/>
                </a:path>
              </a:pathLst>
            </a:custGeom>
            <a:solidFill>
              <a:srgbClr val="CCE0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3657" y="3198353"/>
              <a:ext cx="3533775" cy="2085975"/>
            </a:xfrm>
            <a:custGeom>
              <a:avLst/>
              <a:gdLst>
                <a:gd name="T0" fmla="*/ 0 w 1097"/>
                <a:gd name="T1" fmla="*/ 484 h 648"/>
                <a:gd name="T2" fmla="*/ 1097 w 1097"/>
                <a:gd name="T3" fmla="*/ 648 h 648"/>
                <a:gd name="T4" fmla="*/ 0 w 1097"/>
                <a:gd name="T5" fmla="*/ 386 h 648"/>
                <a:gd name="T6" fmla="*/ 0 w 1097"/>
                <a:gd name="T7" fmla="*/ 48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7" h="648">
                  <a:moveTo>
                    <a:pt x="0" y="484"/>
                  </a:moveTo>
                  <a:cubicBezTo>
                    <a:pt x="842" y="94"/>
                    <a:pt x="1076" y="603"/>
                    <a:pt x="1097" y="648"/>
                  </a:cubicBezTo>
                  <a:cubicBezTo>
                    <a:pt x="1097" y="648"/>
                    <a:pt x="946" y="0"/>
                    <a:pt x="0" y="386"/>
                  </a:cubicBezTo>
                  <a:lnTo>
                    <a:pt x="0" y="48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2" name="Freeform 7"/>
          <p:cNvSpPr>
            <a:spLocks/>
          </p:cNvSpPr>
          <p:nvPr userDrawn="1"/>
        </p:nvSpPr>
        <p:spPr bwMode="auto">
          <a:xfrm flipH="1" flipV="1">
            <a:off x="-71438" y="3836260"/>
            <a:ext cx="3938588" cy="2109787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FFFF">
              <a:alpha val="1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71438" y="714528"/>
            <a:ext cx="4355406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9150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20040" tIns="0" rIns="0" bIns="731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Chapter 6 - Figures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2384824" y="1745542"/>
            <a:ext cx="65024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9150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20040" tIns="0" rIns="0" bIns="731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Home Dialysis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13657" y="4693142"/>
            <a:ext cx="3274268" cy="18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9150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880" tIns="182880" rIns="182880" bIns="18288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2015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ANZDATA Registry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38th Annual Report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Data to 31-Dec-2014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6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194590"/>
            <a:ext cx="1296144" cy="61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2000" y="261288"/>
            <a:ext cx="7920000" cy="57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03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EA13-B3CD-4E3D-AC0C-5F07BED215E9}" type="datetimeFigureOut">
              <a:rPr lang="en-AU" smtClean="0"/>
              <a:t>24/01/2016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DDAE-9B10-4B92-9FAB-BA72AB9F32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6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D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4D7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4D7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D7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4D7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4D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10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54195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42694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24064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56822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99207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05516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4" y="941769"/>
            <a:ext cx="7918032" cy="4399037"/>
          </a:xfrm>
        </p:spPr>
      </p:pic>
    </p:spTree>
    <p:extLst>
      <p:ext uri="{BB962C8B-B14F-4D97-AF65-F5344CB8AC3E}">
        <p14:creationId xmlns:p14="http://schemas.microsoft.com/office/powerpoint/2010/main" val="171966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66424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227590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93300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3305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417295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1804854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166627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400155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46974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003382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1090658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05873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279162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20235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22549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643723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1799846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246942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116734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13975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1022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56236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57965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44200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52890999"/>
      </p:ext>
    </p:extLst>
  </p:cSld>
  <p:clrMapOvr>
    <a:masterClrMapping/>
  </p:clrMapOvr>
</p:sld>
</file>

<file path=ppt/theme/theme1.xml><?xml version="1.0" encoding="utf-8"?>
<a:theme xmlns:a="http://schemas.openxmlformats.org/drawingml/2006/main" name="PPT-Template -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 - Copy</Template>
  <TotalTime>343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PPT-Template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Adams</dc:creator>
  <cp:lastModifiedBy>Kylie Hurst</cp:lastModifiedBy>
  <cp:revision>18</cp:revision>
  <dcterms:created xsi:type="dcterms:W3CDTF">2015-09-24T03:25:54Z</dcterms:created>
  <dcterms:modified xsi:type="dcterms:W3CDTF">2016-01-24T07:10:52Z</dcterms:modified>
</cp:coreProperties>
</file>