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94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96" r:id="rId29"/>
    <p:sldId id="297" r:id="rId30"/>
    <p:sldId id="298" r:id="rId31"/>
    <p:sldId id="299" r:id="rId32"/>
    <p:sldId id="300" r:id="rId33"/>
    <p:sldId id="303" r:id="rId34"/>
    <p:sldId id="302" r:id="rId35"/>
    <p:sldId id="30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12/11/2023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48" y="1380678"/>
            <a:ext cx="5943954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Paediatric Patients with Kidney Failure Requiring </a:t>
            </a:r>
            <a:br>
              <a:rPr lang="en-AU" sz="4600" dirty="0"/>
            </a:br>
            <a:r>
              <a:rPr lang="en-AU" sz="4600" dirty="0"/>
              <a:t>Replacement Therapy</a:t>
            </a:r>
            <a:br>
              <a:rPr lang="en-AU" sz="4600" dirty="0"/>
            </a:br>
            <a:endParaRPr lang="en-AU" sz="46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02432" y="489284"/>
            <a:ext cx="7200000" cy="5906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12.1.1 	Incidence of KRT - Age 0-17 Years - Australia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12.1.2 	Incidence of KRT - Age 0-17 Years - New Zealand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12.2.1 	Prevalence of KRT - Age 0-17 Years - Australia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12.2.2 	Prevalence of KRT - Age 0-17 Years - New Zealand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12.3.1 	Educational Participation by Age Group and Treatment Modality - Australia 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12.3.2 	Educational Participation by Age Group and Treatment Modality - New Zealand 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12.4.1 	Body Mass Index of Prevalent Paediatric Patients by Treatment Modality - Australia 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12.4.2 	Body Mass Index of Prevalent Paediatric Patients by Treatment Modality - New Zealand 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12.5.1 	Haemoglobin, Paediatric Dialysis Patients - Australia,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12.5.2 	Haemoglobin, Paediatric Dialysis Patients - New Zealand,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12.6	Use of Erythropoietic Agents in Paediatric Dialysis Patients (95% CI) -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12.7.1 	Ferritin, Paediatric Dialysis Patients - Australia,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12.7.2 	Ferritin, Paediatric Dialysis Patients - New Zealand, December 2018-2022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825" y="2174104"/>
            <a:ext cx="3014617" cy="301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390291" y="480060"/>
            <a:ext cx="4138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6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6"/>
            <a:ext cx="7900990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79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6"/>
            <a:ext cx="7900990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3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20202" y="836624"/>
            <a:ext cx="7200000" cy="5184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12.8.1 	Transferrin Saturation, Paediatric Dialysis Patients  - Australia,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12.8.2 	Transferrin Saturation, Paediatric Dialysis Patients - New Zealand,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12.9.1 	Serum Calcium, Paediatric Dialysis Patients - Australia,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12.9.2 	Serum Calcium, Paediatric Dialysis Patients - New Zealand,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12.10.1 Serum Phosphate, Paediatric Dialysis Patients - Australia,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12.10.2 Serum Phosphate, Paediatric Dialysis Patients - New Zealand,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12.11 	Mean Sessions per Week (95% CI) - Among Paediatric Haemodialysis Patients                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12.12 	Mean Hours per Session (95% CI) - Among Paediatric Haemodialysis Patients        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12.13 	Urea Reduction Ratio (Paediatric HD Patients) - December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12.14 	Kt/V (Paediatric PD Patients) - December 2018-2022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825" y="2174104"/>
            <a:ext cx="3014617" cy="301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48733" y="465775"/>
            <a:ext cx="41387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 </a:t>
            </a:r>
          </a:p>
        </p:txBody>
      </p:sp>
    </p:spTree>
    <p:extLst>
      <p:ext uri="{BB962C8B-B14F-4D97-AF65-F5344CB8AC3E}">
        <p14:creationId xmlns:p14="http://schemas.microsoft.com/office/powerpoint/2010/main" val="2509964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6"/>
            <a:ext cx="7900990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80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6"/>
            <a:ext cx="7900990" cy="572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22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5" y="565576"/>
            <a:ext cx="7900988" cy="572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331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5" y="565576"/>
            <a:ext cx="7900988" cy="572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00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5" y="565576"/>
            <a:ext cx="7900988" cy="572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36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5" y="565576"/>
            <a:ext cx="7900988" cy="572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1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15086" y="1159148"/>
            <a:ext cx="72000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12.15.1 Incident Haemodialysis Access, Paediatric HD Patients - Australia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12.15.2 Incident Haemodialysis Access, Paediatric HD Patients - New Zealand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12.16.1 Prevalent Haemodialysis Access, Paediatric HD Patients - Australia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12.16.2 Prevalent Haemodialysis Access, Paediatric HD Patients - New Zealand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12.17.1 Time on Peritoneal Dialysis by Age Category Peritoneal Dialysis within 365 days of KRT start - Australia 2016-2022 Censored for Transplant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12.17.2 Time on Peritoneal Dialysis by Age Category Peritoneal Dialysis within 365 days of KRT start - New Zealand 2016-2022 Censored for Transplant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12.18 First PD Treatment to First Peritonitis - by Age at First PD Australia and New Zealand 2018-2022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12.19 Peritonitis rate, Paediatric PD Patients - Australia and New Zealand 2015-2022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825" y="2174104"/>
            <a:ext cx="3014617" cy="301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668294" y="700744"/>
            <a:ext cx="41387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 </a:t>
            </a:r>
          </a:p>
        </p:txBody>
      </p:sp>
    </p:spTree>
    <p:extLst>
      <p:ext uri="{BB962C8B-B14F-4D97-AF65-F5344CB8AC3E}">
        <p14:creationId xmlns:p14="http://schemas.microsoft.com/office/powerpoint/2010/main" val="71302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6"/>
            <a:ext cx="7900993" cy="572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0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502</Words>
  <Application>Microsoft Office PowerPoint</Application>
  <PresentationFormat>Widescreen</PresentationFormat>
  <Paragraphs>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Trebuchet MS</vt:lpstr>
      <vt:lpstr>Wingdings 3</vt:lpstr>
      <vt:lpstr>Facet</vt:lpstr>
      <vt:lpstr>Paediatric Patients with Kidney Failure Requiring  Replacement Therapy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Patients with Kidney Failure </dc:title>
  <dc:creator>ANZ DATA</dc:creator>
  <cp:keywords>#paediatric #transplant  #ANZDATA</cp:keywords>
  <cp:lastModifiedBy>Kylie Hurst</cp:lastModifiedBy>
  <cp:revision>28</cp:revision>
  <dcterms:created xsi:type="dcterms:W3CDTF">2019-09-24T02:19:39Z</dcterms:created>
  <dcterms:modified xsi:type="dcterms:W3CDTF">2023-11-12T05:36:14Z</dcterms:modified>
  <cp:category>45th Annual Report 2022</cp:category>
  <cp:contentStatus/>
</cp:coreProperties>
</file>