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83" r:id="rId3"/>
    <p:sldId id="285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4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</a:t>
            </a:r>
            <a:r>
              <a:rPr lang="en-AU" sz="4600"/>
              <a:t>Failure among </a:t>
            </a:r>
            <a:r>
              <a:rPr lang="en-AU" sz="4600" dirty="0"/>
              <a:t>Māori in Aotearoa New Zealand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46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31-Dec-2022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11 -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483200" y="659011"/>
            <a:ext cx="7200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 	Percentage of New Patients Commencing on Haemodialysis - Aotearoa New Zealand 2018-2022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 	Unadjusted Incident KRT Rate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11.3 	Relative Incidence Rate of Treated Kidney Failure for Māori Patients compared with </a:t>
            </a:r>
            <a:r>
              <a:rPr lang="en-AU" sz="1400" dirty="0" err="1">
                <a:latin typeface="Arial" panose="020B0604020202020204" pitchFamily="34" charset="0"/>
                <a:cs typeface="Arial" panose="020B0604020202020204" pitchFamily="34" charset="0"/>
              </a:rPr>
              <a:t>non-Māori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non-Pasifika Patients by Gender - Aotearoa New Zealand 2018-2022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11.4.1 	Age-specific Incidence Rates of Treated Kidney Failure - Māori, Aotearoa New Zealand 2003-2022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11.4.2 	Age-specific Incidence Rates of Treated Kidney Failure - Non-Māori, non-Pasifika, Aotearoa New Zealand 2003-2022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11.5.1 	Prevalent Patients by Modality - Aotearoa New Zealand - Māori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11.5.2 	Prevalent Patients by Modality - Aotearoa New Zealand - Non-Māori, non-Pasifika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11.6 	Prevalent Haemodialysis at Home* (% of all HD) by Ethnicity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11.7 	Incidence of Kidney Replacement Therapy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11.8	 Incidence of Kidney Transplants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11.9 	Prevalent Haemodialysis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11.10 	Prevalent Peritoneal Dialysis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11.11 	Prevalent Transplant Patients - Aotearoa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24516" y="2234921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438985" y="526493"/>
            <a:ext cx="4041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3B9D5A1-A5FE-4E95-BA97-411C920864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8322" y="557583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5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381218" y="912927"/>
            <a:ext cx="7200000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11.12 	Deaths of KRT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11.13 	Transplant Rate of Dialysed Patients by Ethnicity 2013-2022 - Aotearoa New Zealand, Patients Aged 15-64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11.14 	Donor Type by Ethnicity - Aotearoa New Zealand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11.15 	Donor Type by Ethnicity and Year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11.16 	Percentage of Patients Starting Kidney Replacement Therapy with Pre-emptive Kidney Transplant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11.17 	Patient Survival, Recipients of Primary Deceased Donor Kidney Transplants - Aotearoa New Zealand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11.18 	Graft Survival, Recipients of Primary Deceased Donor Kidney Transplants - Aotearoa New Zealand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11.19 	Transplant Outcomes, Aotearoa New Zealand - Primary Deceased Donor Kidney-only Transplants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11.20 	Dialysis Modality End 2022 - Aotearoa New Zealand, by Ethnicity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11.21 	Patient Survival, Incident Dialysis Patients - Aotearoa New Zealand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11.22 	eGFR at Dialysis Initiation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11.23 	Cause of Death by Modality and Ethnicity - Deaths Occurring During 2022, Aotearoa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24516" y="2234921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415770" y="514767"/>
            <a:ext cx="40411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4800" dirty="0">
                <a:solidFill>
                  <a:schemeClr val="accent2"/>
                </a:solidFill>
              </a:rPr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1377559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8" cy="573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223" y="561024"/>
            <a:ext cx="7913553" cy="573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405</Words>
  <Application>Microsoft Office PowerPoint</Application>
  <PresentationFormat>Widescreen</PresentationFormat>
  <Paragraphs>31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Wingdings 3</vt:lpstr>
      <vt:lpstr>Facet</vt:lpstr>
      <vt:lpstr>Kidney Failure among Māori in Aotearoa New Zealand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AR 2023 - ESKD in Māori of Aotearoa New Zealand</dc:title>
  <dc:subject>Aotearoa New Zealand</dc:subject>
  <dc:creator>Kylie Hurst;ANZDATA Registry</dc:creator>
  <cp:keywords>#Māori, #ANZDATA</cp:keywords>
  <dc:description>Chapter 9 ANZDATA Annual Report</dc:description>
  <cp:lastModifiedBy>Chris Davies</cp:lastModifiedBy>
  <cp:revision>21</cp:revision>
  <dcterms:created xsi:type="dcterms:W3CDTF">2020-03-04T00:25:18Z</dcterms:created>
  <dcterms:modified xsi:type="dcterms:W3CDTF">2023-11-13T01:04:48Z</dcterms:modified>
  <cp:category>46th Annual Report 2023</cp:category>
  <cp:contentStatus/>
</cp:coreProperties>
</file>