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304" r:id="rId3"/>
    <p:sldId id="306" r:id="rId4"/>
    <p:sldId id="307" r:id="rId5"/>
    <p:sldId id="30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4" r:id="rId29"/>
    <p:sldId id="281" r:id="rId30"/>
    <p:sldId id="282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Failure</a:t>
            </a:r>
            <a:br>
              <a:rPr lang="en-AU" sz="4600" dirty="0"/>
            </a:br>
            <a:r>
              <a:rPr lang="en-AU" sz="4600" dirty="0"/>
              <a:t>in Aotearoa </a:t>
            </a:r>
            <a:br>
              <a:rPr lang="en-AU" sz="4600" dirty="0"/>
            </a:br>
            <a:r>
              <a:rPr lang="en-AU" sz="4600" dirty="0"/>
              <a:t>New Zealand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9 -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6" cy="57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3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3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3" cy="57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3" cy="57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74645" y="882149"/>
            <a:ext cx="6740343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9.1 	Incidence of Kidney Replacement Therapy - Aotearoa New Zealand 1993-2022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9.2 	Trends in Modality at Start of Kidney Replacement Therapy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9.3 	Primary Cause of Kidney Disease of New Patients Commencing Kidney Replacement Therapy, 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9.4 	Children and Young Adults (0-24 years) Commencing KRT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9.5 	Incidence of Kidney Replacement Therapy by Age Group - Aotearoa New Zealand,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9.6 	Incidence of KRT by Age Group and Modality - Per Million Population, Aotearoa New Zealand 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9.7 	Age of Incident Kidney Replacement Therapy Patients - Aotearoa New Zealand,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9.8 	Prevalence of Dialysis and Transplantation - Aotearoa New Zealand 1993-2022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9.9 	Prevalence of Kidney Replacement Therapy - Aotearoa New Zealand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9.10 	Method and Location of Dialysis - Aotearoa New Zealand, 2018-2022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pic>
        <p:nvPicPr>
          <p:cNvPr id="8" name="Graphic 7" descr="Bar chart RTL">
            <a:extLst>
              <a:ext uri="{FF2B5EF4-FFF2-40B4-BE49-F238E27FC236}">
                <a16:creationId xmlns:a16="http://schemas.microsoft.com/office/drawing/2014/main" id="{E3078DBD-EABC-BB92-6C36-84F7707A9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04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3" cy="573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8323" y="557583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42857" y="585527"/>
            <a:ext cx="6740343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9.11 	Home and Facility Based Dialysis - Aotearoa New Zealand,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9.12 	New Kidney Transplants in Aotearoa New Zealand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9.13 	Late Referral Rates by Age Group - Aotearoa New Zealand 2013 - 2022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9.14 	Incidence of KRT by Ethnicity - Aotearoa New Zealand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9.15 	Incidence of KRT by Ethnicity and Modality - Aotearoa New Zealand 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9.16 	Percentage of Patients Starting KRT with Pre-emptive Kidney Transplant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9.17 	Percentage of New Patients Commencing on Haemodialysis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9.18 	Unadjusted Incident KRT Rate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9.19 	Relative Incidence Rate of Treated Kidney Failure for Māori and Pasifika Patients, compared with non-Māori, non-Pasifika patients - Aotearoa New Zealand 2018-2022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9.20.1	 Age-specific Incidence Rates of Treated Kidney Failure - Non-Māori, non-Pasifika,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9.20.2 	Age-specific Incidence Rates of Treated Kidney Failure - Māori,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9.20.3 	Age-specific Incidence Rates of Treated Kidney Failure - Pasifika, Aotearoa New Zealand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259578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5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401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40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40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4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4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8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40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3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4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4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07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40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0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897078" y="793276"/>
            <a:ext cx="67403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9.21.1 	Prevalent Patients by Modality - Aotearoa New Zealand - Māori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9.21.2 	Prevalent Patients by Modality - Aotearoa New Zealand - Pasifika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9.21.3 	Prevalent Patients by Modality - Aotearoa New Zealand - Non-Māori, non-Pasifika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9.22	Prevalent Haemodialysis at Home* (% of all HD) by Ethnicity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9.23 	Diabetes as a Comorbidity in Prevalent Patients - Aotearoa New Zealand,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9.24 	Incidence of New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9.25 	Incidence of New Transplants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9.26 	Prevalent Haemodialysis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9.27	Prevalent Peritoneal 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9.28 	Prevalent Transplant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9.29 	Deaths of KRT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9.30 	Donor Type by Ethnicity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9.31 	Donor Type by Ethnicity and Year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9.32 	Patient Survival, Recipients of Primary Deceased Donor Grafts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52245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4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74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8" y="560294"/>
            <a:ext cx="7915562" cy="573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3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60294"/>
            <a:ext cx="7915560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214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300" y="558906"/>
            <a:ext cx="7919400" cy="574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465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60294"/>
            <a:ext cx="7915560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16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60294"/>
            <a:ext cx="7915560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94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60294"/>
            <a:ext cx="7915560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70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60294"/>
            <a:ext cx="7915560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5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219" y="560294"/>
            <a:ext cx="7915560" cy="57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F97A16-821F-5934-45C6-039BA8122CC7}"/>
              </a:ext>
            </a:extLst>
          </p:cNvPr>
          <p:cNvSpPr/>
          <p:nvPr/>
        </p:nvSpPr>
        <p:spPr>
          <a:xfrm>
            <a:off x="4951711" y="1197620"/>
            <a:ext cx="67403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9.33 	Graft Survival, Recipients of Primary Deceased Donor Grafts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9.34 	Transplant Outcomes, Aotearoa New Zealand - Primary Deceased Donor Kidney-only Transplants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9.35 	Dialysis Modality End 2022 - Aotearoa New Zealand, by Ethnicity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9.36 	Patient Survival, Incident Dialysis Patients - Aotearoa New Zealand 2013-2022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9.37 	eGFR at Dialysis Initiation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9.38 	Cause of Death by Modality and Ethnicity - Deaths Occurring During 2022,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9.39 	Late Referral Rates by Ethnicity - Aotearoa New Zealand 2018 - 2022</a:t>
            </a: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76663980-AA82-D1E1-97DF-736AC38B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724" y="2223903"/>
            <a:ext cx="3146955" cy="31469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BB5B146-722C-8705-B1EB-925C56E10C2F}"/>
              </a:ext>
            </a:extLst>
          </p:cNvPr>
          <p:cNvSpPr/>
          <p:nvPr/>
        </p:nvSpPr>
        <p:spPr>
          <a:xfrm>
            <a:off x="693778" y="534316"/>
            <a:ext cx="40411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39162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61816"/>
            <a:ext cx="7911367" cy="573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3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7" y="561817"/>
            <a:ext cx="7911364" cy="573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673</Words>
  <Application>Microsoft Office PowerPoint</Application>
  <PresentationFormat>Widescreen</PresentationFormat>
  <Paragraphs>53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Trebuchet MS</vt:lpstr>
      <vt:lpstr>Wingdings 3</vt:lpstr>
      <vt:lpstr>Facet</vt:lpstr>
      <vt:lpstr>Kidney Failure in Aotearoa  New Zealand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ANZDATA AR 2023 - Aotearoa New Zealand</dc:title>
  <dc:subject>Aotearoa New Zealand</dc:subject>
  <dc:creator>Kylie Hurst;ANZDATA Registry</dc:creator>
  <cp:keywords>#Aotearoa, #ANZDATA</cp:keywords>
  <dc:description>Chapter 9 ANZDATA Annual Report</dc:description>
  <cp:lastModifiedBy>Kylie Hurst</cp:lastModifiedBy>
  <cp:revision>21</cp:revision>
  <dcterms:created xsi:type="dcterms:W3CDTF">2020-03-04T00:25:18Z</dcterms:created>
  <dcterms:modified xsi:type="dcterms:W3CDTF">2023-11-09T03:33:27Z</dcterms:modified>
  <cp:category>46th Annual Report 2023</cp:category>
  <cp:contentStatus/>
</cp:coreProperties>
</file>