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74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  <p:sldId id="275" r:id="rId21"/>
    <p:sldId id="277" r:id="rId22"/>
    <p:sldId id="27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Kidney Donation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46</a:t>
            </a:r>
            <a:r>
              <a:rPr lang="en-AU" baseline="30000" dirty="0">
                <a:solidFill>
                  <a:schemeClr val="bg1"/>
                </a:solidFill>
              </a:rPr>
              <a:t>th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31-Dec-2022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8 -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61519"/>
            <a:ext cx="7912189" cy="573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61519"/>
            <a:ext cx="7912189" cy="573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61519"/>
            <a:ext cx="7912189" cy="573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61519"/>
            <a:ext cx="7912189" cy="573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61519"/>
            <a:ext cx="7912189" cy="573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61519"/>
            <a:ext cx="7912189" cy="573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61519"/>
            <a:ext cx="7912189" cy="573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61519"/>
            <a:ext cx="7912189" cy="573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48819"/>
            <a:ext cx="7912189" cy="573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6335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48819"/>
            <a:ext cx="7912188" cy="573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902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4458490" y="1451536"/>
            <a:ext cx="7200000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8.1.1 	Deceased Kidney Donor Type - Australia 2013-2022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8.1.2 	Deceased Kidney Donor Type - New Zealand 2013-2022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8.2.1 	Cause of Donor Death - Australia 2013-2022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8.2.2 	Cause of Donor Death - New Zealand 2013-2022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8.3.1 	Deceased Kidney Donor Age - Australia 1989-2022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8.3.2 	Deceased Kidney Donor Age - New Zealand 1993-2022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8.4.1 	Deceased Kidney Donor KDRI - Australia 2003-2022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8.4.2 	Deceased Kidney Donor KDRI - New Zealand 2003-2022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8.5 	Deceased Kidney Donor KDPI by Transplant Hospital - Australia and New Zealand 2018-2022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8.6 	Deceased Kidney Donor KDPI by Transplant Region - Australia and New Zealand 2018-2022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8.7.1 	Non-utilisation Rate of Retrieved Kidneys - Australia 2013-2022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8.7.2 	Non-utilisation Rate of Retrieved Kidneys - New Zealand 2013-2022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177456" y="2217683"/>
            <a:ext cx="2804022" cy="280402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473838" y="482325"/>
            <a:ext cx="4371515" cy="106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48819"/>
            <a:ext cx="7912188" cy="573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3221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48819"/>
            <a:ext cx="7912188" cy="573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3205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48819"/>
            <a:ext cx="7912187" cy="573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293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4514988" y="2074783"/>
            <a:ext cx="720000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8.8.1 	Living Donor Percentage of Transplants - Australia - Stratified by Age of Recipient, 2015-2018 vs 2019-2022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8.8.2	Living Donor Percentage of Transplants - New Zealand - Stratified by Age of Recipient, 2015-2018 vs 2019-2022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8.9 	Living Donor Percentage of Transplants by Transplant Region - Age 25-44, 2015-2018 vs 2019-2022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8.10.1	Living Kidney Donor Age - Australia 2013-2022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8.10.2 	Living Kidney Donor Age - New Zealand 2013-2022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8.11.1 	Source of Living Kidney Donor - Australia 2013-2022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Figure 8.11.2 	Source of Living Kidney Donor - New Zealand 2013-2022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177456" y="2217683"/>
            <a:ext cx="2804022" cy="280402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448733" y="480060"/>
            <a:ext cx="4371515" cy="1767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  <a:p>
            <a:pPr>
              <a:lnSpc>
                <a:spcPct val="150000"/>
              </a:lnSpc>
            </a:pPr>
            <a:r>
              <a:rPr lang="en-AU" sz="2800" dirty="0">
                <a:solidFill>
                  <a:schemeClr val="accent2"/>
                </a:solidFill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560406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0" y="560428"/>
            <a:ext cx="7915200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61519"/>
            <a:ext cx="7912189" cy="573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401" y="560428"/>
            <a:ext cx="7915198" cy="5737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61519"/>
            <a:ext cx="7912189" cy="573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61519"/>
            <a:ext cx="7912189" cy="573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906" y="561519"/>
            <a:ext cx="7912189" cy="573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86</TotalTime>
  <Words>266</Words>
  <Application>Microsoft Office PowerPoint</Application>
  <PresentationFormat>Widescreen</PresentationFormat>
  <Paragraphs>25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Trebuchet MS</vt:lpstr>
      <vt:lpstr>Wingdings 3</vt:lpstr>
      <vt:lpstr>Facet</vt:lpstr>
      <vt:lpstr>Kidney Donation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AR 2023 - Kidney Donation</dc:title>
  <dc:creator>ANZ DATA</dc:creator>
  <cp:keywords>#kidneydonation, #ANZDATA </cp:keywords>
  <cp:lastModifiedBy>Chris Davies</cp:lastModifiedBy>
  <cp:revision>15</cp:revision>
  <dcterms:created xsi:type="dcterms:W3CDTF">2019-09-24T02:19:39Z</dcterms:created>
  <dcterms:modified xsi:type="dcterms:W3CDTF">2023-11-09T03:01:15Z</dcterms:modified>
  <cp:category>46th Annual Report 2023</cp:category>
  <cp:contentStatus/>
</cp:coreProperties>
</file>