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2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Mortality of Kidney Failure with Replacement Therapy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46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31-Dec-2022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3 -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7BE5F-FEEC-4219-8C6F-8EB102095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58906"/>
            <a:ext cx="7919397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868147-E88A-43DA-9F9F-EEC03E91A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58906"/>
            <a:ext cx="7919398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58906"/>
            <a:ext cx="7919397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22968" y="511080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5011955" y="1419255"/>
            <a:ext cx="673131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3.1.1 Survival on Kidney Replacement Therapy - Australia 2013-2022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3.1.2 Survival on Kidney Replacement Therapy - New Zealand 2013-2022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3.2.1 Prevalent Dialysis Mortality 2022 - 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3.2.2 Prevalent Transplant Mortality 2022 - 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3.3.1 Prevalent Dialysis Mortality 2022 - 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3.3.2 Prevalent Transplant Mortality 2022 - 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3.4.1 Dialysis Mortality Rates in Australia - 2013-2022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3.4.2 Dialysis Mortality Rates in New Zealand - 2013-2022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3.5 Cause of Death by Modality - Deaths Occurring During 2022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3.6 Cause of Death by Modality and Age at Death - Deaths Occurring During 2022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EF7A93-681D-4EEF-9B86-2789C08CA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58906"/>
            <a:ext cx="7919398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39B63C-111E-4AD2-BE1E-9CE4CEE3B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58906"/>
            <a:ext cx="7919398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09136-117A-41EF-8DA5-55BFD27CB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58906"/>
            <a:ext cx="7919398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6995A-5CFA-44F1-9590-18B877EE1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58906"/>
            <a:ext cx="7919397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E44D3E-73F3-48C2-A27F-CF841884D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58906"/>
            <a:ext cx="7919398" cy="574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5C823-DA7E-48F2-A7D1-67EBB0075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58906"/>
            <a:ext cx="7919398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D78B7D-2899-40C1-BBB2-F1AABC4FA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58906"/>
            <a:ext cx="7919398" cy="574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141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Mortality of Kidney Failure with Replacement Therapy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Mortality of Kidney Failure with Replacement Therapy</dc:title>
  <dc:creator>ANZ DATA</dc:creator>
  <cp:keywords>#mortality, #ANZDATA</cp:keywords>
  <cp:lastModifiedBy>Aakanksha Luthra</cp:lastModifiedBy>
  <cp:revision>25</cp:revision>
  <dcterms:created xsi:type="dcterms:W3CDTF">2019-09-24T02:19:39Z</dcterms:created>
  <dcterms:modified xsi:type="dcterms:W3CDTF">2023-11-01T04:27:50Z</dcterms:modified>
  <cp:category>46th ANZDATA Annual Report 2023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