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Kidney Failure with 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BA8D4-10C6-4203-9C45-7F191AB25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3692" y="506306"/>
            <a:ext cx="8086791" cy="586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C05EC-083D-405F-93D8-F7A37CA52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81926"/>
            <a:ext cx="8108968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1DCB-BEAE-4D24-8232-164CD81D5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5303" y="500228"/>
            <a:ext cx="8106822" cy="58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2988C-24EA-4FF9-A679-BA8E313CE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12397"/>
            <a:ext cx="8078403" cy="585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7C62E-3B10-4367-A5A9-0F17B94C6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6" y="488029"/>
            <a:ext cx="8108968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12D0B-880E-461A-9FB4-153249D39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6423" y="501025"/>
            <a:ext cx="8092942" cy="586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9E069-04A3-48DC-BFDE-5C58EECF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4809" y="507116"/>
            <a:ext cx="8084555" cy="58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89658-29DA-467E-8EFA-FCAE706F7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6" y="488029"/>
            <a:ext cx="8108968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69D82-364D-4432-9BC2-EF58D9485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81941"/>
            <a:ext cx="8120348" cy="58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0BD0B-82F4-438B-8437-6BE5D15D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12397"/>
            <a:ext cx="8078403" cy="585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307355" y="859110"/>
            <a:ext cx="650874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Prevalent KRT Patient Numbers - Australia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Prevalent KRT Patients Per Million Population - Australia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Prevalent KRT Patient Numbers - New Zealand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Prevalent KRT Patients Per Million Population - New Zealand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KRT Modality by Country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Dialysis Modality by Country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KRT Modality by State/Territory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Dialysis Modality by State/Territory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Prevalent Dialysis Patient Numbers - Australia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Prevalent Dialysis Patients Per Million Population - Australia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Prevalent Dialysis Patient Numbers - New Zealand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Prevalent Dialysis Patients Per Million Population - New Zealand - 31 December 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Method and Location of Dialysis - Australia, 2018-2022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 Method and Location of Dialysis - New Zealand, 2018-2022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57310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5840" y="562013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C4277-9F0E-4248-BDAA-801843511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6015" y="490204"/>
            <a:ext cx="8108968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3CB93C-BACA-F0B8-7F83-AEF425042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7905" y="494835"/>
            <a:ext cx="8096190" cy="5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2DAC6-69EB-436F-B46D-A81659EDB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3" y="494123"/>
            <a:ext cx="8103570" cy="587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323EF-C596-436C-9A00-E4FF3B0FC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1748" y="475872"/>
            <a:ext cx="8145708" cy="590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82A55-6F75-4117-804D-39EFE672A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81926"/>
            <a:ext cx="8108968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087F-6439-44A6-94DD-C2189A8AE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5" y="494138"/>
            <a:ext cx="8115210" cy="588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00242-35C8-4D3F-9AE9-BD1BE1A58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81942"/>
            <a:ext cx="8120347" cy="58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221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Kidney Failure with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 of Kidney Failure with Replacement Therapy</dc:title>
  <dc:creator>ANZ DATA</dc:creator>
  <cp:keywords>#prevalence, #ANZDATA</cp:keywords>
  <cp:lastModifiedBy>Aakanksha Luthra</cp:lastModifiedBy>
  <cp:revision>19</cp:revision>
  <dcterms:created xsi:type="dcterms:W3CDTF">2019-09-24T02:19:39Z</dcterms:created>
  <dcterms:modified xsi:type="dcterms:W3CDTF">2023-10-31T23:30:09Z</dcterms:modified>
  <cp:category>ANZDATA Annual Report 2023</cp:category>
</cp:coreProperties>
</file>