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83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 Among Māori in Aotearoa 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895264" y="480060"/>
            <a:ext cx="6740343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	Percentage of New Patients Commencing on Haemodialysis -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	Relative Incidence Rate of Treated Kidney Failure for Māori Patients Compared with 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non-Māori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non-Pasifika Patients by Gender -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	Age-specific Incidence Rates of Treated Kidney Failure - Māori, Aotearoa New Zealand 2002-2021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	Age-specific Incidence Rates of Treated Kidney Failure - Non-Māori, non-Pasifika, Aotearoa New Zealand 2002-2021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	Prevalent Patients by Modality - Aotearoa New Zealand - Non-Māori, non-Pasifika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	Prevalent Haemodialysis at Home* (% of all HD)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	Incidence of New Kidney Replacement Therapy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 	Incidence of New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	Prevalent Haemodialysis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 	Prevalent Peritoneal 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 	Prevalent Transplant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	Deaths of KRT Patients -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93778" y="534316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B9D5A1-A5FE-4E95-BA97-411C9208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2" y="547687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19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895264" y="1054886"/>
            <a:ext cx="674034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	Transplant Rate of Dialysed Patients by Ethnicity 2012-2021 - Aotearoa New Zealand, Patients Aged 15-64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	Donor Type by Ethnicity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	Donor Type by Ethnicity and Year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	Percentage of Patients Starting Kidney Replacement Therapy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	Patient Survival, Recipients of Primary Deceased Donor Kidney Transplants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	Graft Survival, Recipients of Primary Deceased Donor Kidney Transplants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	Transplant Outcomes, Aotearoa New Zealand - Primary Deceased Donor Kidney-only Transplants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	Dialysis Modality End 2021 -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	Patient Survival, Incident Dialysis Patients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11.23 	Cause of Death by Modality and Ethnicity - Deaths Occurring During 2021,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93778" y="534316"/>
            <a:ext cx="40411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37755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8" cy="575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223" y="551125"/>
            <a:ext cx="7913553" cy="575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405</Words>
  <Application>Microsoft Office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Kidney Failure Among Māori in Aotearoa 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2022 - ESKD in Māori of Aotearoa New Zealand</dc:title>
  <dc:subject>Aotearoa New Zealand</dc:subject>
  <dc:creator>ANZDATA Registry</dc:creator>
  <cp:keywords>#Māori, #ANZDATA, kidney replacement therapy, dialysis, kidney transplant</cp:keywords>
  <dc:description/>
  <cp:lastModifiedBy>Eliza Partridge</cp:lastModifiedBy>
  <cp:revision>20</cp:revision>
  <dcterms:created xsi:type="dcterms:W3CDTF">2020-03-04T00:25:18Z</dcterms:created>
  <dcterms:modified xsi:type="dcterms:W3CDTF">2023-06-28T03:49:46Z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