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83" r:id="rId3"/>
    <p:sldId id="28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4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28/06/2023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Failure Among Māori in Aotearoa New Zealand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45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31-Dec-2021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895264" y="480060"/>
            <a:ext cx="6740343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 	Percentage of New Patients Commencing on Haemodialysis - Aotearoa New Zealand 2017-2021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 	Unadjusted Incident KRT Rate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11.3 	Relative Incidence Rate of Treated Kidney Failure for Māori Patients Compared with </a:t>
            </a:r>
            <a:r>
              <a:rPr lang="en-AU" sz="1400" dirty="0" err="1">
                <a:latin typeface="Arial" panose="020B0604020202020204" pitchFamily="34" charset="0"/>
                <a:cs typeface="Arial" panose="020B0604020202020204" pitchFamily="34" charset="0"/>
              </a:rPr>
              <a:t>non-Māori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non-Pasifika Patients by Gender - Aotearoa New Zealand 2017-2021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11.4.1 	Age-specific Incidence Rates of Treated Kidney Failure - Māori, Aotearoa New Zealand 2002-2021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11.4.2 	Age-specific Incidence Rates of Treated Kidney Failure - Non-Māori, non-Pasifika, Aotearoa New Zealand 2002-2021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11.5.1 	Prevalent Patients by Modality - Aotearoa New Zealand - Māori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11.5.2 	Prevalent Patients by Modality - Aotearoa New Zealand - Non-Māori, non-Pasifika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11.6 	Prevalent Haemodialysis at Home* (% of all HD) by Ethnicity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11.7 	Incidence of New Kidney Replacement Therapy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11.8 	Incidence of New Transplants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11.9 	Prevalent Haemodialysis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11.10 	Prevalent Peritoneal Dialysis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11.11 	Prevalent Transplant Patients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11.12 	Deaths of KRT Patients - Aotearoa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24516" y="2234921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693778" y="534316"/>
            <a:ext cx="4041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B9D5A1-A5FE-4E95-BA97-411C92086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8322" y="547687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19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895264" y="1054886"/>
            <a:ext cx="6740343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11.13 	Transplant Rate of Dialysed Patients by Ethnicity 2012-2021 - Aotearoa New Zealand, Patients Aged 15-64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11.14 	Donor Type by Ethnicity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11.15 	Donor Type by Ethnicity and Year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11.16 	Percentage of Patients Starting Kidney Replacement Therapy with Pre-emptive Kidney Transplant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11.17 	Patient Survival, Recipients of Primary Deceased Donor Kidney Transplants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11.18 	Graft Survival, Recipients of Primary Deceased Donor Kidney Transplants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11.19 	Transplant Outcomes, Aotearoa New Zealand - Primary Deceased Donor Kidney-only Transplants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11.20 	Dialysis Modality End 2021 - Aotearoa New Zealand, by Ethnicity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11.21 	Patient Survival, Incident Dialysis Patients - Aotearoa New Zealand 2012-2021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11.22 	eGFR at Dialysis Initiation - Aotearoa New Zealand</a:t>
            </a:r>
          </a:p>
          <a:p>
            <a:pPr marL="1258888" indent="-1258888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11.23 	Cause of Death by Modality and Ethnicity - Deaths Occurring During 2021, Aotearoa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24516" y="2234921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693778" y="534316"/>
            <a:ext cx="40411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4800" dirty="0">
                <a:solidFill>
                  <a:schemeClr val="accent2"/>
                </a:solidFill>
              </a:rPr>
              <a:t>continued…</a:t>
            </a:r>
          </a:p>
        </p:txBody>
      </p:sp>
    </p:spTree>
    <p:extLst>
      <p:ext uri="{BB962C8B-B14F-4D97-AF65-F5344CB8AC3E}">
        <p14:creationId xmlns:p14="http://schemas.microsoft.com/office/powerpoint/2010/main" val="137755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8" cy="575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223" y="551125"/>
            <a:ext cx="7913553" cy="575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0316" y="551920"/>
            <a:ext cx="7911366" cy="57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405</Words>
  <Application>Microsoft Office PowerPoint</Application>
  <PresentationFormat>Widescreen</PresentationFormat>
  <Paragraphs>31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Kidney Failure Among Māori in Aotearoa New Zealand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ANZDATA Registry Manager</Manager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2022 - ESKD in Māori of Aotearoa New Zealand</dc:title>
  <dc:subject>Aotearoa New Zealand</dc:subject>
  <dc:creator>ANZDATA Registry</dc:creator>
  <cp:keywords>#Māori, #ANZDATA, kidney replacement therapy, dialysis, kidney transplant</cp:keywords>
  <dc:description/>
  <cp:lastModifiedBy>Eliza Partridge</cp:lastModifiedBy>
  <cp:revision>20</cp:revision>
  <dcterms:created xsi:type="dcterms:W3CDTF">2020-03-04T00:25:18Z</dcterms:created>
  <dcterms:modified xsi:type="dcterms:W3CDTF">2023-06-28T03:49:46Z</dcterms:modified>
  <cp:category>45th Annual Report 2022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