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0" r:id="rId4"/>
    <p:sldId id="354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Peritoneal </a:t>
            </a:r>
            <a:br>
              <a:rPr lang="en-AU" sz="4600" dirty="0"/>
            </a:br>
            <a:r>
              <a:rPr lang="en-AU" sz="4600" dirty="0"/>
              <a:t>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45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31-Dec-2021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5 -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10B66-279B-400D-BAEC-06A2D3C1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E16AE-D7C0-4A3D-AFB2-88CA8B06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610C-43CF-45EC-A02E-DB9FD6D0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69" y="561493"/>
            <a:ext cx="7912260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8E9DC-456B-4C29-97CD-3F05CD8F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F677B-1AB2-4038-9BD6-CD388D250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2FBF5-4AB6-435A-AB08-72377AA37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9F46A-A1B6-42E3-B159-E9F89F33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3C194-35FD-4D35-BF00-43A13E4D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C1BC5-A1CF-4E7B-B27F-140AEA3D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37FE-EDFC-4B56-ABA9-C9D6FA42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451" y="595257"/>
            <a:ext cx="7819096" cy="56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880014" y="707256"/>
            <a:ext cx="691797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5.1.1 	Time on Peritoneal Dialysis - Prevalent PD Patients Australia 31 Dec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5.1.2 	Time on Peritoneal Dialysis - Prevalent PD Patients New Zealand 31 Dec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5.2.1 	Incidence, Cessation and Annual Prevalence of Peritoneal Dialysis Patients - Australia 2017-2021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5.2.2 	Incidence, Cessation and Annual Prevalence of Peritoneal Dialysis Patients - New Zealand 2017-2021 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5.3.1 	Age (%) of New Peritoneal Dialysis Patients - Australia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5.3.2 	Age (%) of New Peritoneal Dialysis Patients - New Zealand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5.4.1 	Age (%) of Current Peritoneal Dialysis Patients - Australia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5.4.2 	Age (%) of Current Peritoneal Dialysis Patients - New Zealand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5.5.1 	PD Patients (%) of all Prevalent Dialysis - Australia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5.5.2 	PD Patients (%) of all Prevalent Dialysis - New Zealand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5.6.1 	Icodextrin Use by Modality - Prevalent Patients December 2019 - 2021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5.6.2 	Icodextrin Use by Modality - Prevalent Patients December 2019 - 2021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 	Icodextrin Use by State and Country - Prevalent Patients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5.8.1 	Low GDP Use by Modality - Prevalent Patients December 2019 - 2021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5.8.2 	Low GDP Use by Modality - Prevalent Patients December 2019 - 2021 New Zealand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69736" y="496388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D4E25-E2DA-4C0E-B823-5A5F7CB81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D24A3-58A2-40F9-954E-5779E4D6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5E93F-AA9D-405A-8371-66D0AC8F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319D1-AB61-49B2-A112-98B8E932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16409-DAC2-4B04-ACAD-763E95A0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A7C51-681D-4C78-994E-4C48D131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9D3A3-D5D8-4976-B944-7168F874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F5CB5-696C-4AF8-A329-9AEC34AD6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6848D-DF67-48D5-B183-8530B86A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296A1-BE62-49BD-801F-A8916B57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14158" y="542389"/>
            <a:ext cx="67691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5.9 	Low GDP Use by State and Country - Prevalent Patients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5.10.1 	Patient Survival by Era Peritoneal Dialysis within 365 days of KRT start - 2010 - 2021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5.10.2 	Patient Survival by Era Peritoneal Dialysis within 365 days of KRT start - 2010 - 2021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5.11.1 	Patient Survival by Age Group Peritoneal Dialysis within 365 days of KRT start - 2010 - 2021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5.11.2 	Patient Survival by Age Group Peritoneal Dialysis within 365 days of KRT start - 2010 - 2021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5.12.1 	Patient Survival by Diabetic Status Peritoneal Dialysis within 365 days of KRT start - 2010 - 2021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5.12.2 	Patient Survival by Diabetic Status Peritoneal Dialysis within 365 days of KRT start - 2010 - 2021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5.13.1 	Time on Peritoneal Dialysis by Era Peritoneal Dialysis within 365 days of KRT start - 2010 - 2021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5.13.2 	Time on Peritoneal Dialysis by Era Peritoneal Dialysis within 365 days of KRT start - 2010 - 2021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5.14.1 	Time on Peritoneal Dialysis by Age Group Peritoneal Dialysis within 365 days of KRT start - 2010 - 2021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5.14.2 	Time on Peritoneal Dialysis by Age Group Peritoneal Dialysis within 365 days of KRT start - 2010 - 2021 Censored for Transplant - New Zealand 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19385" y="439394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E4912-8101-4B93-A375-1E7E179F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84597-62DE-41A9-A931-408A84B2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65F6A-9110-42D0-BA38-B1FA8D91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46706-9C1E-45DE-A4C9-ADE422BD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5D0B8-B8E5-4B72-8355-F02159A7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031F2-DEEE-4FB9-8101-C47761C3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0E793-0C65-4FC0-92F4-1611C392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69" y="561493"/>
            <a:ext cx="7912260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767F6-FB3E-440D-B267-5AD0AAC5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B6488-742A-4027-83A0-AE613D478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4B83-D465-4A5A-8623-A999A817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801072" y="573656"/>
            <a:ext cx="69139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5.15.1 	Time on Peritoneal Dialysis by Diabetic Status Peritoneal Dialysis within 365 days of KRT start - 2010 - 2021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5.15.2 	Time on Peritoneal Dialysis by Diabetic Status Peritoneal Dialysis within 365 days of KRT start - 2010 - 2021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5.16.1 	Transfer to Haemodialysis by Era Peritoneal Dialysis within 365 days of KRT start - 2010 - 2021 Censored for Death, Withdrawal and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5.16.2 	Transfer to Haemodialysis by Era Peritoneal Dialysis within 365 days of KRT start - 2010 - 2021 Censored for Death, Withdrawal and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5.17.1 	Transfer to Haemodialysis by Age Group Peritoneal Dialysis within 365 days of KRT start - 2010 - 2021 Censored for Death, Withdrawal and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5.17.2 	Transfer to Haemodialysis by Age Group Peritoneal Dialysis within 365 days of KRT start - 2010 - 2021 Censored for Death, Withdrawal and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5.18.1 	Transfer to Haemodialysis by Diabetic Status Peritoneal Dialysis within 365 days of KRT start - 2010 - 2021 Censored for Death, Withdrawal and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5.18.2 	Transfer to Haemodialysis by Diabetic Status Peritoneal Dialysis within 365 days of KRT start - 2010 - 2021 Censored for Death, Withdrawal and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5.19.1 	Time to Restarting PD after Transfer to Haemodialysis - Australia 2017-2021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5.19.2 	Time to Restarting PD after Transfer to Haemodialysis - New Zealand 2017-2021Figure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5.20.1 	First PD Treatment to First Peritonitis - By Age at First PD Australia 2017 - 2021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5.20.2	 First PD Treatment to First Peritonitis - By Age at First PD New Zealand 2017 - 2021 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601058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260342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45EC6-5A94-4298-8EC2-163ED22E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28BB-ECCE-42F9-B352-3D21F787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B0DD-8370-469D-B329-D33B0EC5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EBF1D-2DC2-42C0-AF21-4449ACE9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B18F4-86EA-4413-9821-8F1C3619A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FB6FB-3FF6-4352-9C2D-72FB9D6A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FD5B4-AD9E-4AC0-A32E-7FBDBEED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A5A0-C6CC-4CB7-B288-1BD11FFE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B5EE8-9E60-4720-82D1-33014F99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4E374-A36B-4586-869B-866278E7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13444" y="591741"/>
            <a:ext cx="680154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5.21.1 	First PD Treatment to First Peritonitis - By Diabetic Status at KRT entry Australia 2017 - 2021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5.21.2 	First PD Treatment to First Peritonitis - By Diabetic Status at KRT entry New Zealand 2017 - 2021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 	PD Peritonitis Rate - Australia 2004-2021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5.23	PD Peritonitis Rate - By State/Territory, Australia 2017-2021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5.24 	PD Peritonitis Rate - By State/Territory, Australia 2012-2021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5.25 	PD Peritonitis Rate - By Treating Unit, Australia 2012-2021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5.26 	PD Peritonitis Rate - By Treating Unit, Australia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5.27 	Distribution of Organisms Causing Peritonitis - Australia 2016-2021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5.28 	Distribution of Organisms Causing Peritonitis - Australia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5.29 	Initial Antibiotic Regimen - Australia 2016-2021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5.30 	Final Antibiotic Regimen - Australia 2016-2021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5.31 	Proportion of Episodes Resulting in Permanent HD Transfer - Australia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5.32 	Haemoglobin - Peritoneal Dialysis - December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5.33.1 	Haemoglobin in Peritoneal Dialysis Patients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5.33.2 	Haemoglobin in Peritoneal Dialysis Patients - New Zealand 31 December 2021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605875" y="487154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DD386-83DD-4518-A8AA-EDDCDBE8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A323-6909-4BA5-99EB-DC1BF1B6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62A95-437A-4476-99A3-D25BBB07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813" y="491443"/>
            <a:ext cx="10316377" cy="58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0A89D-2CB1-4F76-BBCD-BC6A7FA2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027" y="491443"/>
            <a:ext cx="10316377" cy="58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DF278-074F-4AC0-98B4-A2C1F20D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0" y="561493"/>
            <a:ext cx="7912260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05C16-2300-4160-BD81-EACE4E1F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0" y="561493"/>
            <a:ext cx="7912260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97F7D-A608-4474-AF5F-11F95158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D185F-914C-4FD4-A549-9C1832E1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7344" y="549275"/>
            <a:ext cx="6357310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35DFF-B1FD-49B4-8A47-E8A9FCE3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69" y="561493"/>
            <a:ext cx="7912260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6E3A9-CBA0-480B-92AD-2A6100BA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1" y="501753"/>
            <a:ext cx="8102572" cy="58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014622" y="715131"/>
            <a:ext cx="67003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5.34.1 	% Peritoneal Dialysis Patients receiving an ESA with Hb 100-115 g/L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5.34.2 	% Peritoneal Dialysis Patients receiving an ESA with Hb 100-115 g/L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5.35 	Serum Calcium - Peritoneal Dialysis - December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5.36.1 	% PD Patients with Calcium 2.1-2.4 mmol/L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5.36.2 	% PD Patients with Calcium 2.1-2.4 mmol/L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	Serum Phosphate - Peritoneal Dialysis - December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5.38.1 	% PD Patients with Phosphate 0.8-1.6 mmol/L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5.38.2 	% PD Patients with Phosphate 0.8-1.6 mmol/L - New Zealand 31 December 2021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67192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147EA-F25B-4003-A9D5-044373A0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501736"/>
            <a:ext cx="8090934" cy="58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2EEE9-9C90-4FFA-8A81-65E55272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4700" y="492530"/>
            <a:ext cx="8115270" cy="58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E53F-02C5-4E58-AC55-37D677E2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98" y="561735"/>
            <a:ext cx="6329804" cy="57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DEA64-3A54-4063-BBD9-D01E6822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6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8688E-F3E4-484A-9156-C7AEE459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499" y="529408"/>
            <a:ext cx="8052835" cy="58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3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B0EC8-939E-4141-B954-A57837E4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97" y="561734"/>
            <a:ext cx="6329804" cy="57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7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56BC-B941-46D4-A81E-9260AE7E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666" y="491780"/>
            <a:ext cx="8116302" cy="58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8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0" y="529425"/>
            <a:ext cx="8064470" cy="58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DAE6D-05E9-4893-B19C-0F445074F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E2C1-2F06-483B-9F6E-4C6DFD66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BCC1C-1251-4F55-8D95-FA06B908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5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1167</Words>
  <Application>Microsoft Office PowerPoint</Application>
  <PresentationFormat>Widescreen</PresentationFormat>
  <Paragraphs>73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Trebuchet MS</vt:lpstr>
      <vt:lpstr>Wingdings 3</vt:lpstr>
      <vt:lpstr>Facet</vt:lpstr>
      <vt:lpstr>Peritoneal 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ANZDATA Registry Manager</Manager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2022 - Peritoneal</dc:title>
  <dc:subject>Annual Report</dc:subject>
  <dc:creator>ANZDATA</dc:creator>
  <cp:keywords>#peritoneal dialysis, #ANZDATA, peritoneal, dialysis, kidney replacement therapy</cp:keywords>
  <cp:lastModifiedBy>Eliza Partridge</cp:lastModifiedBy>
  <cp:revision>46</cp:revision>
  <dcterms:created xsi:type="dcterms:W3CDTF">2019-09-24T02:19:39Z</dcterms:created>
  <dcterms:modified xsi:type="dcterms:W3CDTF">2023-06-27T05:02:53Z</dcterms:modified>
  <cp:category>45th Annual Report 2022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