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Mortality in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3 -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22968" y="511080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011955" y="1419255"/>
            <a:ext cx="67313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3.1.1 	Survival on Kidney Replacement Therapy - Australia 2012-2021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3.1.2 	Survival on Kidney Replacement Therapy - New Zealand 2012-2021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3.2.1 	Prevalent Dialysis Mortality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3.2.2 	Prevalent Transplant Mortality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3.3.1 	Prevalent Dialysis Mortality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3.3.2 	Prevalent Transplant Mortality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3.4.1 	Dialysis Mortality Rates in Australia - 2012-2021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3.4.2 	Dialysis Mortality Rates in New Zealand - 2012-2021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3.5 	Cause of Death by Modality - Deaths Occurring During 2021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3.6 	Cause of Death by Modality and Age at Death - Deaths Occurring During 2021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399" cy="57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399" cy="57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147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Mortality in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ANZDATA Registry Manager</Manager>
  <Company>ANZDATA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2022 - Mortality in Kidney Failure</dc:title>
  <dc:subject>Mortality in Kidney Failure</dc:subject>
  <dc:creator>ANZDATA</dc:creator>
  <cp:keywords>#Mortality, #ANZDATA, kidney failure, kidney, kidney transplant, ANZDATA</cp:keywords>
  <cp:lastModifiedBy>Eliza Partridge</cp:lastModifiedBy>
  <cp:revision>18</cp:revision>
  <dcterms:created xsi:type="dcterms:W3CDTF">2019-09-24T02:19:39Z</dcterms:created>
  <dcterms:modified xsi:type="dcterms:W3CDTF">2023-06-27T04:10:28Z</dcterms:modified>
  <cp:category>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