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Mortality in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45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31-Dec-2021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3 -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7BE5F-FEEC-4219-8C6F-8EB10209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8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68147-E88A-43DA-9F9F-EEC03E91A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8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22968" y="511080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5011955" y="1419255"/>
            <a:ext cx="67313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3.1.1 	Survival on Kidney Replacement Therapy - Australia 2012-2021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3.1.2 	Survival on Kidney Replacement Therapy - New Zealand 2012-2021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3.2.1 	Prevalent Dialysis Mortality - 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3.2.2 	Prevalent Transplant Mortality - Australian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3.3.1 	Prevalent Dialysis Mortality - 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3.3.2 	Prevalent Transplant Mortality - New Zealand Patients vs General Population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3.4.1 	Dialysis Mortality Rates in Australia - 2012-2021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3.4.2 	Dialysis Mortality Rates in New Zealand - 2012-2021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3.5 	Cause of Death by Modality - Deaths Occurring During 2021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3.6 	Cause of Death by Modality and Age at Death - Deaths Occurring During 2021</a:t>
            </a: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F7A93-681D-4EEF-9B86-2789C08CA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39B63C-111E-4AD2-BE1E-9CE4CEE3B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09136-117A-41EF-8DA5-55BFD27CB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5C823-DA7E-48F2-A7D1-67EBB0075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000"/>
            <a:ext cx="7919398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44D3E-73F3-48C2-A27F-CF841884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399" cy="574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6995A-5CFA-44F1-9590-18B877EE1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58906"/>
            <a:ext cx="7919398" cy="57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D78B7D-2899-40C1-BBB2-F1AABC4FA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399" cy="574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147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Mortality in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ANZDATA Registry Manager</Manager>
  <Company>ANZDATA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2022 - Mortality in Kidney Failure</dc:title>
  <dc:subject>Mortality in Kidney Failure</dc:subject>
  <dc:creator>ANZDATA</dc:creator>
  <cp:keywords>#Mortality, #ANZDATA, kidney failure, kidney, kidney transplant, ANZDATA</cp:keywords>
  <cp:lastModifiedBy>Eliza Partridge</cp:lastModifiedBy>
  <cp:revision>18</cp:revision>
  <dcterms:created xsi:type="dcterms:W3CDTF">2019-09-24T02:19:39Z</dcterms:created>
  <dcterms:modified xsi:type="dcterms:W3CDTF">2023-06-27T04:10:28Z</dcterms:modified>
  <cp:category>45th Annual Report 2022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