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81" r:id="rId4"/>
    <p:sldId id="288" r:id="rId5"/>
    <p:sldId id="278" r:id="rId6"/>
    <p:sldId id="272" r:id="rId7"/>
    <p:sldId id="277" r:id="rId8"/>
    <p:sldId id="273" r:id="rId9"/>
    <p:sldId id="275" r:id="rId10"/>
    <p:sldId id="276" r:id="rId11"/>
    <p:sldId id="274" r:id="rId12"/>
    <p:sldId id="279" r:id="rId13"/>
    <p:sldId id="280" r:id="rId14"/>
    <p:sldId id="282" r:id="rId15"/>
    <p:sldId id="284" r:id="rId16"/>
    <p:sldId id="283" r:id="rId17"/>
    <p:sldId id="285" r:id="rId18"/>
    <p:sldId id="286" r:id="rId19"/>
    <p:sldId id="287" r:id="rId20"/>
    <p:sldId id="289" r:id="rId21"/>
    <p:sldId id="290" r:id="rId22"/>
    <p:sldId id="296" r:id="rId23"/>
    <p:sldId id="295" r:id="rId24"/>
    <p:sldId id="294" r:id="rId25"/>
    <p:sldId id="293" r:id="rId26"/>
    <p:sldId id="292" r:id="rId27"/>
    <p:sldId id="291" r:id="rId28"/>
    <p:sldId id="297" r:id="rId29"/>
    <p:sldId id="298" r:id="rId30"/>
    <p:sldId id="303" r:id="rId31"/>
    <p:sldId id="302" r:id="rId32"/>
    <p:sldId id="301" r:id="rId33"/>
    <p:sldId id="300" r:id="rId34"/>
    <p:sldId id="27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10 </a:t>
            </a:r>
            <a:br>
              <a:rPr lang="en-AU" dirty="0"/>
            </a:br>
            <a:r>
              <a:rPr lang="en-AU" sz="3600" dirty="0"/>
              <a:t>Eye and Tissue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0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0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0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71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71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71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70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70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70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4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008466"/>
            <a:ext cx="6975804" cy="51217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 	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Donation Pathway,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 	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10.3 	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Age Range,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10.4 	Number of Donors by Age Range and Donor Pathway, 	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10.5 	Donations by Donation Pathway: Overall Australia, 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10.6 	Total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10.7 	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	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10.8 	Tissue Donations from Deceased Donors by Jurisdiction, 	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10.9 	Solid Organ and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	Donors by Jurisdiction,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10.10 	Musculoskeletal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Living 	Donors by Jurisdiction, 2018-2022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10.11 	Musculoskeletal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	Donors by Jurisdiction, 2018-2022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2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0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63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61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9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5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4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34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7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008466"/>
            <a:ext cx="6975804" cy="51168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10.12 	Cardiovascular Tissue Donations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from Living Donors 				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10.13 	Cardiovascular Tissue Donations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from Deceased 					Donors 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10.14 	Skin Tissue Donations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from Deceased Donors by 					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10.15 	Pancreas Islet Donations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from Deceased Donors by 				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10.16 	Notified Tissue Transplants and Recipients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10.17 	Number of Notified Musculoskeletal Transplants and 					Recipients by Jurisdiction, 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10.18 	Number of Notified Cardiovascular Transplants and 					Recipients by Jurisdiction, 2022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10.19 	Number of Notified Skin Tissue Transplants and Recipients 				by Jurisdiction, 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88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6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0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99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8180"/>
            <a:ext cx="7259169" cy="526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0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2: Deceased Organ Donation.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008466"/>
            <a:ext cx="6975804" cy="47950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10.20 	Number of Pancreas Islet Tissue Transplants and 						Recipients by Jurisdiction, 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10.21 	Eye Donors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10.22 	Number of Eye Donors by Donation Pathway, Australia, 					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10.23 	Eye Donors only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10.24 	Eye and Tissue Donors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10.25	Eye and Solid Organ Donors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10.26 	Eye, Tissue and Solid Organ Donors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				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10.27 	Eye Donors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Age Range,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10.28 	Corneas Transplanted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10.29 	Sclera Units Transplanted (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pmp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by Jurisdiction, 2018-2022</a:t>
            </a:r>
            <a:endParaRPr lang="en-A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86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1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0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0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1017658"/>
            <a:ext cx="7259173" cy="48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8180"/>
            <a:ext cx="7259173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2642</TotalTime>
  <Words>536</Words>
  <Application>Microsoft Office PowerPoint</Application>
  <PresentationFormat>Widescreen</PresentationFormat>
  <Paragraphs>39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Trebuchet MS</vt:lpstr>
      <vt:lpstr>Wingdings 3</vt:lpstr>
      <vt:lpstr>Facet</vt:lpstr>
      <vt:lpstr>Section 10  Eye and Tissue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</dc:title>
  <dc:subject>Eye and Tissue Donation</dc:subject>
  <dc:creator>ANZOD</dc:creator>
  <cp:keywords>Eye and Tissue Donation, Eye, tissue, donation</cp:keywords>
  <cp:lastModifiedBy>Chris Davies</cp:lastModifiedBy>
  <cp:revision>34</cp:revision>
  <dcterms:created xsi:type="dcterms:W3CDTF">2019-07-29T04:10:28Z</dcterms:created>
  <dcterms:modified xsi:type="dcterms:W3CDTF">2023-05-25T23:40:53Z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