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9" r:id="rId4"/>
    <p:sldId id="277" r:id="rId5"/>
    <p:sldId id="272" r:id="rId6"/>
    <p:sldId id="273" r:id="rId7"/>
    <p:sldId id="275" r:id="rId8"/>
    <p:sldId id="276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7 </a:t>
            </a:r>
            <a:br>
              <a:rPr lang="en-AU" dirty="0"/>
            </a:br>
            <a:r>
              <a:rPr lang="en-AU" sz="3600" dirty="0"/>
              <a:t>Deceased Donor Heart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2023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31-December-2022)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2023 Annual Report, Section 7: Deceased Donor H</a:t>
            </a:r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eart</a:t>
            </a:r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Donation. Australia and New Zealand Dialysis and Transplant Registry, Adelaide, Australia. 2023.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01788" y="2642015"/>
            <a:ext cx="2379690" cy="23796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933478" y="1093261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967416" y="1413064"/>
            <a:ext cx="6747571" cy="399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7.2.1 	Hearts Transplanted by Donation Pathway Australia 	1998–2022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7.2.2 	Hearts Transplanted by Donation Pathway New Zealand 	1998–2022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7.3 		Deceased Donor Heart Transplant Recipients* by 	Transplant State, Australia and New Zealand,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2021–2022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7.4.1 	Age of Donors Providing Retrieved Hearts Australia 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7.4.2 	Age of Donors Providing Retrieved Hearts New Zealand 	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7.5.1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Heart - Australia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2018–2022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7.5.2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Heart - New Zealand 	2018–2022</a:t>
            </a: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2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2643</TotalTime>
  <Words>156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Section 7  Deceased Donor Heart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2023 Section 7</dc:title>
  <dc:subject>Deceased Donor Kidney Donation</dc:subject>
  <dc:creator>Kylie Hurst</dc:creator>
  <cp:keywords>Heart Donation</cp:keywords>
  <cp:lastModifiedBy>Kelly Marshall</cp:lastModifiedBy>
  <cp:revision>31</cp:revision>
  <dcterms:created xsi:type="dcterms:W3CDTF">2019-07-29T04:10:28Z</dcterms:created>
  <dcterms:modified xsi:type="dcterms:W3CDTF">2023-05-25T04:49:29Z</dcterms:modified>
  <cp:category>ANZOD</cp:category>
  <cp:contentStatus/>
</cp:coreProperties>
</file>