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9" r:id="rId4"/>
    <p:sldId id="277" r:id="rId5"/>
    <p:sldId id="272" r:id="rId6"/>
    <p:sldId id="273" r:id="rId7"/>
    <p:sldId id="275" r:id="rId8"/>
    <p:sldId id="276" r:id="rId9"/>
    <p:sldId id="274" r:id="rId10"/>
    <p:sldId id="278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4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6 </a:t>
            </a:r>
            <a:br>
              <a:rPr lang="en-AU" dirty="0"/>
            </a:br>
            <a:r>
              <a:rPr lang="en-AU" sz="3600" dirty="0"/>
              <a:t>Deceased Donor Liver &amp; Intestine Donation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2023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31-December-2022)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82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2023 Annual Report, Section 6: Deceased Donor Liver and Intestine Donation. Australia and New Zealand Dialysis and Transplant Registry, Adelaide, Australia. 2023. 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01788" y="2642015"/>
            <a:ext cx="2379690" cy="23796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933478" y="1093261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967416" y="1148825"/>
            <a:ext cx="6747571" cy="4279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6.2.1 	Recipients of Liver Transplantation by Donation Pathway 	Australia 1998–2022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6.2.2 	Recipients of Liver Transplantation by Donation Pathway 	New Zealand 1998–2022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6.3 		Deceased Donor Liver Transplant Recipients* by 	Transplant Region, Australia and New Zealand,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2021–2022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6.4.1 	Age of Donors Providing Retrieved Livers Australia 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6.4.2 	Age of Donors Providing Retrieved Livers New Zealand 	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6.5.1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Retrieved Livers - Australia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2018–2022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6.5.2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Retrieved Livers - New Zealand 	2018–2022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6.6 		Intestine Transplants Australia 2018–2022</a:t>
            </a:r>
            <a:endParaRPr lang="en-A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9" cy="57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21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01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2613</TotalTime>
  <Words>172</Words>
  <Application>Microsoft Office PowerPoint</Application>
  <PresentationFormat>Widescreen</PresentationFormat>
  <Paragraphs>14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Trebuchet MS</vt:lpstr>
      <vt:lpstr>Wingdings 3</vt:lpstr>
      <vt:lpstr>Facet</vt:lpstr>
      <vt:lpstr>Section 6  Deceased Donor Liver &amp; Intestine Donation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2023 Section 6</dc:title>
  <dc:subject>Deceased Donor Kidney Donation</dc:subject>
  <dc:creator>Kylie Hurst</dc:creator>
  <cp:keywords>Liver &amp; Intestine Donation</cp:keywords>
  <cp:lastModifiedBy>Danny Moody</cp:lastModifiedBy>
  <cp:revision>31</cp:revision>
  <dcterms:created xsi:type="dcterms:W3CDTF">2019-07-29T04:10:28Z</dcterms:created>
  <dcterms:modified xsi:type="dcterms:W3CDTF">2023-05-25T02:03:10Z</dcterms:modified>
  <cp:category>ANZOD</cp:category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