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8" r:id="rId4"/>
    <p:sldId id="277" r:id="rId5"/>
    <p:sldId id="272" r:id="rId6"/>
    <p:sldId id="273" r:id="rId7"/>
    <p:sldId id="275" r:id="rId8"/>
    <p:sldId id="276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5 </a:t>
            </a:r>
            <a:br>
              <a:rPr lang="en-AU" dirty="0"/>
            </a:br>
            <a:r>
              <a:rPr lang="en-AU" sz="3600" dirty="0"/>
              <a:t>Deceased Donor Kidney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2023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31-December-2022)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2023 Annual Report, Section 5: Deceased Donor Kidney Donation. Australia and New Zealand Dialysis and Transplant Registry, Adelaide, Australia. 2023.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1569902"/>
            <a:ext cx="6975804" cy="39989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5.2.1 	Kidneys Transplanted by Donation Pathway Australia 	1998–2022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5.2.2 	Kidneys Transplanted by Donation Pathway New Zealand 	1998–2022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5.3 		Deceased Donor Kidney Transplant Recipients* by 	Transplant Region, Australia and New Zealand,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2021–2022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5.4.1 	Age of Donors Providing Retrieved Kidneys Australia 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5.4.2 	Age of Donors Providing Retrieved Kidneys New Zealand 	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5.5.1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Kidneys - Australia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2018–2022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5.5.2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Kidneys - New Zealand 	2018–2022</a:t>
            </a: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93346"/>
            <a:ext cx="7272513" cy="52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93345"/>
            <a:ext cx="7272513" cy="52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93345"/>
            <a:ext cx="7272513" cy="52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93345"/>
            <a:ext cx="7272513" cy="52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93345"/>
            <a:ext cx="7272513" cy="52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93345"/>
            <a:ext cx="7272513" cy="52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9744" y="793345"/>
            <a:ext cx="7272513" cy="52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2613</TotalTime>
  <Words>156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Section 5  Deceased Donor Kidney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2023 Section 5</dc:title>
  <dc:subject>Deceased Donor Kidney Donation</dc:subject>
  <dc:creator>Kylie Hurst</dc:creator>
  <cp:keywords>Deceased Donor Kidney Donation</cp:keywords>
  <cp:lastModifiedBy>Kylie Hurst</cp:lastModifiedBy>
  <cp:revision>30</cp:revision>
  <dcterms:created xsi:type="dcterms:W3CDTF">2019-07-29T04:10:28Z</dcterms:created>
  <dcterms:modified xsi:type="dcterms:W3CDTF">2023-05-25T02:03:03Z</dcterms:modified>
  <cp:category>ANZOD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