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2" autoAdjust="0"/>
    <p:restoredTop sz="94660"/>
  </p:normalViewPr>
  <p:slideViewPr>
    <p:cSldViewPr snapToGrid="0">
      <p:cViewPr varScale="1">
        <p:scale>
          <a:sx n="58" d="100"/>
          <a:sy n="58" d="100"/>
        </p:scale>
        <p:origin x="48" y="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23/06/2023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724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23/06/2023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739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23/06/2023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3459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23/06/2023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352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23/06/2023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772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23/06/2023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2932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23/06/2023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32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23/06/2023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35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23/06/2023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9730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23/06/2023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643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23/06/2023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327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23/06/2023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113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23/06/2023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487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23/06/2023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916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23/06/2023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953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23/06/2023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196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DD60-8BC9-4A56-805C-3B1FC1BAEC1F}" type="datetimeFigureOut">
              <a:rPr lang="en-AU" smtClean="0"/>
              <a:t>23/06/2023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71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7335" y="1282701"/>
            <a:ext cx="5096060" cy="430714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AU" sz="4600" dirty="0"/>
              <a:t>Kidney Donation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21120" y="2753679"/>
            <a:ext cx="4078935" cy="1663907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AU" dirty="0">
                <a:solidFill>
                  <a:schemeClr val="bg1"/>
                </a:solidFill>
              </a:rPr>
              <a:t>ANZDATA Registry 44</a:t>
            </a:r>
            <a:r>
              <a:rPr lang="en-AU" baseline="30000" dirty="0">
                <a:solidFill>
                  <a:schemeClr val="bg1"/>
                </a:solidFill>
              </a:rPr>
              <a:t>th</a:t>
            </a:r>
            <a:r>
              <a:rPr lang="en-AU" dirty="0">
                <a:solidFill>
                  <a:schemeClr val="bg1"/>
                </a:solidFill>
              </a:rPr>
              <a:t> Annual Report</a:t>
            </a:r>
            <a:br>
              <a:rPr lang="en-AU" dirty="0">
                <a:solidFill>
                  <a:schemeClr val="bg1"/>
                </a:solidFill>
              </a:rPr>
            </a:br>
            <a:r>
              <a:rPr lang="en-AU" dirty="0">
                <a:solidFill>
                  <a:srgbClr val="FFFFFF"/>
                </a:solidFill>
              </a:rPr>
              <a:t>Data to 31-Dec-2020</a:t>
            </a:r>
          </a:p>
          <a:p>
            <a:pPr algn="l"/>
            <a:r>
              <a:rPr lang="en-AU" sz="3500" dirty="0">
                <a:solidFill>
                  <a:schemeClr val="bg1"/>
                </a:solidFill>
              </a:rPr>
              <a:t>Chapter 8 - Graphs</a:t>
            </a:r>
            <a:endParaRPr lang="en-AU" sz="35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906" y="551622"/>
            <a:ext cx="7912189" cy="5754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34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906" y="551622"/>
            <a:ext cx="7912189" cy="5754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2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906" y="551622"/>
            <a:ext cx="7912189" cy="5754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83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906" y="551622"/>
            <a:ext cx="7912189" cy="5754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0599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906" y="551622"/>
            <a:ext cx="7912189" cy="5754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3080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906" y="551622"/>
            <a:ext cx="7912189" cy="5754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6761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906" y="551622"/>
            <a:ext cx="7912189" cy="5754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306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906" y="538922"/>
            <a:ext cx="7912189" cy="5754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633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10D7E8-7049-4CCB-A0CE-BD98A89F510D}"/>
              </a:ext>
            </a:extLst>
          </p:cNvPr>
          <p:cNvSpPr/>
          <p:nvPr/>
        </p:nvSpPr>
        <p:spPr>
          <a:xfrm>
            <a:off x="5013435" y="905232"/>
            <a:ext cx="642427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8.1.1 	Deceased Kidney Donor Type - Australia 2012-2021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8.1.2 	Deceased Kidney Donor Type - New Zealand 2012-2021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8.2.1 	Cause of Donor Death - Australia 2012-2021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8.2.2 	Cause of Donor Death - New Zealand 2012-2021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8.3.1 	Deceased Kidney Donor Age - Australia 2002-2021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8.3.2 	Deceased Kidney Donor Age - New Zealand 2002-2021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8.4.1 	Non-utilisation Rate of Retrieved Kidneys - Australia 2012-2021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8.4.2 	Non-utilisation Rate of Retrieved Kidneys - New Zealand 2012-2021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8.5.1	Living Donor Percentage of Transplants - Australia - Stratified by Age of Recipient, 2014-2017 vs 2018-2021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8.5.2 	Living Donor Percentage of Transplants - New Zealand - Stratified by Age of Recipient, 2014-2017 vs 2018-2021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8.6 	Living Donor Percentage of Transplants by Transplant Region - Age 25-44, 2014-2017 vs 2018-2021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8.7.1 	Living Kidney Donor Age - Australia 2012-2021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8.7.2 	Living Kidney Donor Age - New Zealand 2012-2021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8.8.1 	Source of Living Kidney Donor - Australia 2012-2021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8.8.2 	Source of Living Kidney Donor - New Zealand 2012-2021</a:t>
            </a:r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177456" y="2217683"/>
            <a:ext cx="2804022" cy="280402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754288" y="484814"/>
            <a:ext cx="4371515" cy="1064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</p:txBody>
      </p:sp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50527"/>
            <a:ext cx="7915200" cy="5756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577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906" y="551622"/>
            <a:ext cx="7912189" cy="5754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307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1" y="550527"/>
            <a:ext cx="7915198" cy="5756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645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906" y="551622"/>
            <a:ext cx="7912189" cy="5754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815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906" y="551622"/>
            <a:ext cx="7912189" cy="5754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235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906" y="551622"/>
            <a:ext cx="7912189" cy="5754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912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906" y="551622"/>
            <a:ext cx="7912189" cy="5754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51851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64</TotalTime>
  <Words>207</Words>
  <Application>Microsoft Office PowerPoint</Application>
  <PresentationFormat>Widescreen</PresentationFormat>
  <Paragraphs>19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Trebuchet MS</vt:lpstr>
      <vt:lpstr>Wingdings 3</vt:lpstr>
      <vt:lpstr>Facet</vt:lpstr>
      <vt:lpstr>Kidney Donation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ANZDATA AR 2022 - kidney Donation</dc:title>
  <dc:creator>ANZ DATA</dc:creator>
  <cp:keywords>#kidneydonation, #ANZDATA </cp:keywords>
  <cp:lastModifiedBy>Kylie Hurst</cp:lastModifiedBy>
  <cp:revision>13</cp:revision>
  <dcterms:created xsi:type="dcterms:W3CDTF">2019-09-24T02:19:39Z</dcterms:created>
  <dcterms:modified xsi:type="dcterms:W3CDTF">2023-06-23T13:02:39Z</dcterms:modified>
  <cp:category>45th Annual Report 2022</cp:category>
  <cp:contentStatus/>
</cp:coreProperties>
</file>