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23/06/2023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Donation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44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31-Dec-2020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8 -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389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3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013435" y="905232"/>
            <a:ext cx="64242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8.1.1 	Deceased Kidney Donor Type - Australia 2012-2021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8.1.2 	Deceased Kidney Donor Type - New Zealand 2012-2021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8.2.1 	Cause of Donor Death - Australia 2012-2021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8.2.2 	Cause of Donor Death - New Zealand 2012-2021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8.3.1 	Deceased Kidney Donor Age - Australia 2002-2021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8.3.2 	Deceased Kidney Donor Age - New Zealand 2002-2021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8.4.1 	Non-utilisation Rate of Retrieved Kidneys - Australia 2012-2021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8.4.2 	Non-utilisation Rate of Retrieved Kidneys - New Zealand 2012-2021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8.5.1	Living Donor Percentage of Transplants - Australia - Stratified by Age of Recipient, 2014-2017 vs 2018-2021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8.5.2 	Living Donor Percentage of Transplants - New Zealand - Stratified by Age of Recipient, 2014-2017 vs 2018-2021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8.6 	Living Donor Percentage of Transplants by Transplant Region - Age 25-44, 2014-2017 vs 2018-2021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8.7.1 	Living Kidney Donor Age - Australia 2012-2021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8.7.2 	Living Kidney Donor Age - New Zealand 2012-2021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8.8.1 	Source of Living Kidney Donor - Australia 2012-2021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8.8.2 	Source of Living Kidney Donor - New Zealand 2012-2021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77456" y="2217683"/>
            <a:ext cx="2804022" cy="28040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754288" y="484814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0" y="550527"/>
            <a:ext cx="7915200" cy="57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50527"/>
            <a:ext cx="7915198" cy="575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906" y="551622"/>
            <a:ext cx="7912189" cy="5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207</Words>
  <Application>Microsoft Office PowerPoint</Application>
  <PresentationFormat>Widescreen</PresentationFormat>
  <Paragraphs>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Kidney Donation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2022 - kidney Donation</dc:title>
  <dc:creator>ANZ DATA</dc:creator>
  <cp:keywords>#kidneydonation, #ANZDATA </cp:keywords>
  <cp:lastModifiedBy>Kylie Hurst</cp:lastModifiedBy>
  <cp:revision>13</cp:revision>
  <dcterms:created xsi:type="dcterms:W3CDTF">2019-09-24T02:19:39Z</dcterms:created>
  <dcterms:modified xsi:type="dcterms:W3CDTF">2023-06-23T13:02:39Z</dcterms:modified>
  <cp:category>45th Annual Report 2022</cp:category>
  <cp:contentStatus/>
</cp:coreProperties>
</file>