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6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3/07/2023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944" y="1282701"/>
            <a:ext cx="5804055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Australian Transplant </a:t>
            </a:r>
            <a:br>
              <a:rPr lang="en-AU" sz="4600" dirty="0"/>
            </a:br>
            <a:r>
              <a:rPr lang="en-AU" sz="4600" dirty="0"/>
              <a:t>Waiting List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45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31-Dec-2021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6 -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4" y="561221"/>
            <a:ext cx="7913012" cy="573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2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410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81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457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522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52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5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366642" y="2406869"/>
            <a:ext cx="2755146" cy="27551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764802" y="47159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4999478" y="639388"/>
            <a:ext cx="671551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	Proportion of Patients Transplanted or on Waiting List 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 By State or Territory and Age, Dec 2021</a:t>
            </a:r>
          </a:p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6.2 	Proportion of Dialysis Patients on Waiting List 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 By State or Territory and Age, Dec 2021</a:t>
            </a:r>
          </a:p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6.3 	Proportion of Patients Transplanted or on Waiting List 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 By State or Territory and Diabetes Status, Dec 2021</a:t>
            </a:r>
          </a:p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6.4 	Proportion of Dialysis Patients on Waiting List 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 By State or Territory and Diabetes Status, Dec 2021</a:t>
            </a:r>
          </a:p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6.5 	Proportion of New KRT Patients Aged 18-60 who were Waitlisted and/or Transplanted within 1 year of Commencing KRT - By Hospital, Australia 2016-2020</a:t>
            </a:r>
          </a:p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6.6 	Proportion of New KRT Patients Aged 18-60 who were Waitlisted and/or Transplanted within 1 year of Commencing KRT - By Transplant Region, Australia 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2016-2020</a:t>
            </a:r>
          </a:p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6.7 	Time to Wait-listing - Australian Incident KRT Patients 2016-2021</a:t>
            </a:r>
          </a:p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6.8 	Time to Wait-listing by Transplanting Region - Australian Incident KRT Patients 2016-2021</a:t>
            </a:r>
          </a:p>
          <a:p>
            <a:pPr marL="1250950" indent="-1250950">
              <a:spcBef>
                <a:spcPts val="300"/>
              </a:spcBef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6.9 	Deceased Donor Transplant Rate by Transplanting Region - Per 100 Active Patient-Years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77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75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50204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0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366642" y="2406869"/>
            <a:ext cx="2755146" cy="27551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764802" y="471591"/>
            <a:ext cx="4371515" cy="192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pPr>
              <a:lnSpc>
                <a:spcPct val="150000"/>
              </a:lnSpc>
            </a:pPr>
            <a:r>
              <a:rPr lang="en-AU" sz="3600" i="1" dirty="0">
                <a:solidFill>
                  <a:schemeClr val="accent2"/>
                </a:solidFill>
              </a:rPr>
              <a:t>Continued…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4999478" y="517378"/>
            <a:ext cx="671551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6.10 	Deceased Donor Transplant Rate by Age - Per 100 Active Patient-Years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6.11 	Deceased Donor Transplant Rate by Ethnicity - Per 100 Active Patient-Years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6.12 	Deceased Donor Transplant Rate by Blood Group - Per 100 Active Patient-Years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6.13 	Outcomes after Wait-listing - Australian Incident Dialysis Patients 2016-2021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6.14 	Outcomes after Wait-listing by Transplanting Region - Australian Incident Dialysis Patients 2016-2021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6.15 	Outcomes after Wait-listing by Blood Group - Australian Incident Dialysis Patients 2016-2021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6.16 	Outcomes after Wait-listing by Age Group - Australian Incident Dialysis Patients 2016-2021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6.17 	Outcomes after Wait-listing by PRA Category - Australian Incident Dialysis Patients 2016-2021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6.18 	Survival after Wait-listing - Australian Incident Dialysis Patients 2016-2021 Censored at Transplantation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6.19 	Survival after Wait-listing by Age Group - Australian Incident Dialysis Patients 2016-2021 Censored at Transplantation</a:t>
            </a:r>
          </a:p>
          <a:p>
            <a:pPr marL="1071563" indent="-1071563">
              <a:spcBef>
                <a:spcPts val="300"/>
              </a:spcBef>
              <a:spcAft>
                <a:spcPts val="300"/>
              </a:spcAft>
              <a:tabLst>
                <a:tab pos="1071563" algn="l"/>
              </a:tabLst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54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4" y="561221"/>
            <a:ext cx="7913012" cy="573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</TotalTime>
  <Words>364</Words>
  <Application>Microsoft Office PowerPoint</Application>
  <PresentationFormat>Widescreen</PresentationFormat>
  <Paragraphs>25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Australian Transplant  Waiting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Transplant Waiting List</dc:title>
  <dc:creator>ANZ DATA</dc:creator>
  <cp:keywords>WaitingList, ANZDATA</cp:keywords>
  <cp:lastModifiedBy>Kylie Hurst</cp:lastModifiedBy>
  <cp:revision>21</cp:revision>
  <dcterms:created xsi:type="dcterms:W3CDTF">2019-09-24T02:19:39Z</dcterms:created>
  <dcterms:modified xsi:type="dcterms:W3CDTF">2023-07-03T04:59:40Z</dcterms:modified>
  <cp:category>ANZDATA 45th Annual Report 2022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