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83" r:id="rId3"/>
    <p:sldId id="28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4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6/01/2022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Failure Among Māori in Aotearoa New Zealand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298492" y="731678"/>
            <a:ext cx="6791690" cy="498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 Percentage of New Patients Commencing on Haemodialysis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 Unadjusted Incident RRT Rate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11.3 Relative Incidence Rate of Treated ESKD for Māori Patients compared with </a:t>
            </a:r>
            <a:r>
              <a:rPr lang="en-AU" sz="1400" dirty="0" err="1">
                <a:latin typeface="Arial" panose="020B0604020202020204" pitchFamily="34" charset="0"/>
                <a:cs typeface="Arial" panose="020B0604020202020204" pitchFamily="34" charset="0"/>
              </a:rPr>
              <a:t>non-Māori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non-Pasifika Patients by Gender - New Zealand 2015-2019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11.4.1 Age-specific Incidence Rates of Treated ESKD - Māori,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11.4.2 Age-specific Incidence Rates of Treated ESKD - Non-Māori, non-Pasifika,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11.5.1 Prevalent Patients by Modality - New Zealand - Māori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11.5.2 Prevalent Patients by Modality - New Zealand - Non-Māori, non-Pasifika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11.6 Prevalent Haemodialysis at Home by Ethnicity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11.7 Incidence of New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11.8 Incidence of New Transplants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11.9 Prevalent Haemodialysis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11.10 Prevalent Peritoneal Dialysis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11.11 Prevalent Transplant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11.12 Deaths of RRT Patients -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B9D5A1-A5FE-4E95-BA97-411C92086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8322" y="546161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3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298492" y="1052956"/>
            <a:ext cx="6791690" cy="375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11.13 Transplant Rate of Dialysed Patients by Ethnicity 2010-2019 - New Zealand, Patients Aged 15-64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11.14 Donor Type by Ethnicity - New Zealand 2010-2019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11.15 Donor Type by Ethnicity and Year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11.16 Percentage of Patients Starting RRT with Pre-emptive Kidney Transplant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11.17 Primary DD Graft Patient Survival 2010-2019 -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11.18 Primary DD Overall Graft Survival 2010-2019 -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11.19 Transplant Outcomes, New Zealand - Primary Deceased Donor Kidney-only Transplants 2010-2019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11.20 Dialysis Modality End 2019 - New Zealand, by Ethnicity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11.21 Incident Dialysis Patient Survival 2010-2019 -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11.22 eGFR at RRT start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11.23 Cause of Death by Modality and Ethnicity, New Zealand - Deaths Occurring During 2019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21176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3"/>
            <a:ext cx="7911368" cy="57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223" y="549598"/>
            <a:ext cx="7913553" cy="575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327</Words>
  <Application>Microsoft Office PowerPoint</Application>
  <PresentationFormat>Widescreen</PresentationFormat>
  <Paragraphs>32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Kidney Failure Among Māori in Aotearoa New Zealand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Stage Kidney Disease in Moari Patients of Aotearoa New Zealand</dc:title>
  <dc:subject>Aotearoa New Zealand</dc:subject>
  <dc:creator>Kylie Hurst;ANZDATA Registry</dc:creator>
  <cp:keywords>#ANZDATA</cp:keywords>
  <dc:description>Chapter 9 ANZDATA Annual Report</dc:description>
  <cp:lastModifiedBy>Alice Farmer</cp:lastModifiedBy>
  <cp:revision>16</cp:revision>
  <dcterms:created xsi:type="dcterms:W3CDTF">2020-03-04T00:25:18Z</dcterms:created>
  <dcterms:modified xsi:type="dcterms:W3CDTF">2022-01-06T02:48:04Z</dcterms:modified>
  <cp:category>Annual Report Figures Chapter 11</cp:category>
  <cp:contentStatus/>
</cp:coreProperties>
</file>