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81" r:id="rId4"/>
    <p:sldId id="288" r:id="rId5"/>
    <p:sldId id="278" r:id="rId6"/>
    <p:sldId id="272" r:id="rId7"/>
    <p:sldId id="277" r:id="rId8"/>
    <p:sldId id="273" r:id="rId9"/>
    <p:sldId id="275" r:id="rId10"/>
    <p:sldId id="276" r:id="rId11"/>
    <p:sldId id="274" r:id="rId12"/>
    <p:sldId id="279" r:id="rId13"/>
    <p:sldId id="280" r:id="rId14"/>
    <p:sldId id="282" r:id="rId15"/>
    <p:sldId id="284" r:id="rId16"/>
    <p:sldId id="283" r:id="rId17"/>
    <p:sldId id="285" r:id="rId18"/>
    <p:sldId id="286" r:id="rId19"/>
    <p:sldId id="287" r:id="rId20"/>
    <p:sldId id="289" r:id="rId21"/>
    <p:sldId id="290" r:id="rId22"/>
    <p:sldId id="293" r:id="rId23"/>
    <p:sldId id="294" r:id="rId24"/>
    <p:sldId id="295" r:id="rId25"/>
    <p:sldId id="292" r:id="rId26"/>
    <p:sldId id="291" r:id="rId27"/>
    <p:sldId id="299" r:id="rId28"/>
    <p:sldId id="298" r:id="rId29"/>
    <p:sldId id="297" r:id="rId30"/>
    <p:sldId id="296" r:id="rId31"/>
    <p:sldId id="300" r:id="rId32"/>
    <p:sldId id="27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10 </a:t>
            </a:r>
            <a:br>
              <a:rPr lang="en-AU" dirty="0"/>
            </a:br>
            <a:r>
              <a:rPr lang="en-AU" sz="3600" dirty="0"/>
              <a:t>Eye and Tissue Donation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2022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31-December-2021)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2096"/>
            <a:ext cx="7259173" cy="52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7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2096"/>
            <a:ext cx="7259173" cy="52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792096"/>
            <a:ext cx="7259173" cy="527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7"/>
            <a:ext cx="7259171" cy="5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6"/>
            <a:ext cx="7259171" cy="5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6"/>
            <a:ext cx="7259171" cy="5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3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6"/>
            <a:ext cx="7259171" cy="5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7"/>
            <a:ext cx="7259170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7"/>
            <a:ext cx="7259170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5" y="792097"/>
            <a:ext cx="7259170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4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694718"/>
            <a:ext cx="6975804" cy="568322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Donation Pathway,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10.3 	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Age Range,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10.4 	Number of Donors by Age Range and Donor Pathway, 	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10.5 	Donations by Donation Pathway: Overall Australia, 2017-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10.6 	Total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10.7 	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	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10.8 	Tissue Donations from Deceased Donors by Jurisdiction, 	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10.9 	Solid Organ and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	Donors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10.10 	Musculoskeletal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Living 	Donors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10.11	 Musculoskeletal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	Donors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10.12 	Cardiovascular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	by Jurisdiction, 2017-2021</a:t>
            </a:r>
          </a:p>
        </p:txBody>
      </p:sp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9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83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2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28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45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1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53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71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27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008466"/>
            <a:ext cx="6975804" cy="54025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10.13 	Cardiovascular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	Donors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10.14 	Skin Tissue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	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10.15 	Pancreas Islet Donations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	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10.16 	Notified Tissue Transplants and Recipients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2015-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10.17 	Number of Notified Musculoskeletal Transplants and 	Recipients by Jurisdiction,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10.18 	Number of Notified Cardiovascular Transplants and 	Recipients by Jurisdiction,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10.19 	Number of Notified Skin Tissue Transplants and Recipients 	by Jurisdiction,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10.20 	Number of Pancreas Islet Tissue Transplants and 	Recipients by Jurisdiction, 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10.21 	Eye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10.22 	Number of Eye Donors by Donation Pathway, Australia, 	2017-2021</a:t>
            </a:r>
          </a:p>
        </p:txBody>
      </p:sp>
    </p:spTree>
    <p:extLst>
      <p:ext uri="{BB962C8B-B14F-4D97-AF65-F5344CB8AC3E}">
        <p14:creationId xmlns:p14="http://schemas.microsoft.com/office/powerpoint/2010/main" val="2941988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8" cy="5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97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6" y="792097"/>
            <a:ext cx="7259167" cy="5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9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A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ANZOD Registry. 2022 Annual Report, Section 2: Deceased Organ Donation. Australia and New Zealand Dialysis and Transplant Registry, Adelaide, Australia. 2022. Available at: </a:t>
            </a:r>
            <a:r>
              <a:rPr lang="en-AU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www.anzdata.org.au</a:t>
            </a:r>
            <a:endParaRPr lang="en-AU" sz="16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6" descr="Bar chart RTL">
            <a:extLst>
              <a:ext uri="{FF2B5EF4-FFF2-40B4-BE49-F238E27FC236}">
                <a16:creationId xmlns:a16="http://schemas.microsoft.com/office/drawing/2014/main" id="{2A3F67E6-DFED-3A16-50C8-E252B8791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556" y="2537677"/>
            <a:ext cx="2379690" cy="23796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E5208C-C072-FCB1-1BAA-22CB69B978F5}"/>
              </a:ext>
            </a:extLst>
          </p:cNvPr>
          <p:cNvSpPr/>
          <p:nvPr/>
        </p:nvSpPr>
        <p:spPr>
          <a:xfrm>
            <a:off x="705246" y="988923"/>
            <a:ext cx="4371515" cy="1064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4800">
                <a:solidFill>
                  <a:schemeClr val="accent2"/>
                </a:solidFill>
              </a:rPr>
              <a:t>List of Figures</a:t>
            </a:r>
            <a:endParaRPr lang="en-AU" sz="4800" dirty="0">
              <a:solidFill>
                <a:schemeClr val="accent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1E8050-FDC3-045F-39C7-EE2A82730E0B}"/>
              </a:ext>
            </a:extLst>
          </p:cNvPr>
          <p:cNvSpPr/>
          <p:nvPr/>
        </p:nvSpPr>
        <p:spPr>
          <a:xfrm>
            <a:off x="4739184" y="1008466"/>
            <a:ext cx="6975804" cy="28760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10.23 	Eye Donors only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10.24 	Eye and Tissue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10.25 	Eye and Solid Organ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	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10.26 	Eye, Tissue and Solid Organ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	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10.27 	Eye Donors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Age Range,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10.28 	Corneas Transplanted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2017-2021</a:t>
            </a:r>
          </a:p>
          <a:p>
            <a:pPr marL="1188000" indent="-1080000">
              <a:lnSpc>
                <a:spcPct val="114000"/>
              </a:lnSpc>
              <a:tabLst>
                <a:tab pos="1438275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Figure 10.29 	Sclera Units Transplanted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2017-	2021</a:t>
            </a:r>
          </a:p>
        </p:txBody>
      </p:sp>
    </p:spTree>
    <p:extLst>
      <p:ext uri="{BB962C8B-B14F-4D97-AF65-F5344CB8AC3E}">
        <p14:creationId xmlns:p14="http://schemas.microsoft.com/office/powerpoint/2010/main" val="259449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4788" y="798181"/>
            <a:ext cx="7242425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4788" y="798180"/>
            <a:ext cx="7242425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5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4788" y="798180"/>
            <a:ext cx="7242425" cy="526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75472" y="1017658"/>
            <a:ext cx="7241056" cy="48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ABA87-75D1-A9D4-EE78-76F253D88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414" y="1011625"/>
            <a:ext cx="7259173" cy="48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53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2641</TotalTime>
  <Words>501</Words>
  <Application>Microsoft Office PowerPoint</Application>
  <PresentationFormat>Widescreen</PresentationFormat>
  <Paragraphs>37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Trebuchet MS</vt:lpstr>
      <vt:lpstr>Wingdings 3</vt:lpstr>
      <vt:lpstr>Facet</vt:lpstr>
      <vt:lpstr>Section 10  Eye and Tissue Donation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Company>ANZOD Registry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ANZOD AR 2023 Section </dc:title>
  <dc:subject>Eye and Tissue Donation</dc:subject>
  <dc:creator>Kylie Hurst</dc:creator>
  <cp:keywords>Eye and Tissue Donation</cp:keywords>
  <cp:lastModifiedBy>Kelly Marshall</cp:lastModifiedBy>
  <cp:revision>32</cp:revision>
  <dcterms:created xsi:type="dcterms:W3CDTF">2019-07-29T04:10:28Z</dcterms:created>
  <dcterms:modified xsi:type="dcterms:W3CDTF">2023-05-25T06:16:02Z</dcterms:modified>
  <cp:category>ANZOD</cp:category>
  <cp:contentStatus/>
</cp:coreProperties>
</file>