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7 </a:t>
            </a:r>
            <a:br>
              <a:rPr lang="en-AU" dirty="0"/>
            </a:br>
            <a:r>
              <a:rPr lang="en-AU" sz="3600" dirty="0"/>
              <a:t>Deceased Donor Heart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7: Deceased Donor H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eart</a:t>
            </a:r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967416" y="1413064"/>
            <a:ext cx="6747571" cy="399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7.2.1 	Hearts Transplanted by Donation Pathway Australia 	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7.2.2 	Hearts Transplanted by Donation Pathway New Zealand 	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7.3 		Deceased Donor Heart Transplant Recipients* by 	Transplant State,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2020–2021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7.4.1 	Age of Donors Providing Retrieved Hearts Australia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7.4.2 	Age of Donors Providing Retrieved Hearts New Zealand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2017–2021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New Zealand 	2017–2021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2588</TotalTime>
  <Words>156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7  Deceased Donor Heart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7</dc:title>
  <dc:subject>Deceased Donor Kidney Donation</dc:subject>
  <dc:creator>Kylie Hurst</dc:creator>
  <cp:keywords>Heart Donation</cp:keywords>
  <cp:lastModifiedBy>Kylie Hurst</cp:lastModifiedBy>
  <cp:revision>25</cp:revision>
  <dcterms:created xsi:type="dcterms:W3CDTF">2019-07-29T04:10:28Z</dcterms:created>
  <dcterms:modified xsi:type="dcterms:W3CDTF">2022-05-20T06:08:24Z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