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9" r:id="rId4"/>
    <p:sldId id="277" r:id="rId5"/>
    <p:sldId id="272" r:id="rId6"/>
    <p:sldId id="273" r:id="rId7"/>
    <p:sldId id="275" r:id="rId8"/>
    <p:sldId id="276" r:id="rId9"/>
    <p:sldId id="274" r:id="rId10"/>
    <p:sldId id="278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6 </a:t>
            </a:r>
            <a:br>
              <a:rPr lang="en-AU" dirty="0"/>
            </a:br>
            <a:r>
              <a:rPr lang="en-AU" sz="3600" dirty="0"/>
              <a:t>Deceased Donor Liver &amp; Intestine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8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6: Deceased Donor Liver and Intestine Donation.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01788" y="2642015"/>
            <a:ext cx="2379690" cy="23796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933478" y="1093261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967416" y="1148825"/>
            <a:ext cx="6747571" cy="456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6.2.1 	Recipients of Liver Transplantation by Donation 	Pathway 	Australia 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6.2.2 	Recipients of Liver Transplantation by Donation 	Pathway New Zealand 1998–2021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6.3 		Deceased Donor Liver Transplant Recipients* by 	Transplant Region, Australia and New Zealand,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2020–2021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6.4.1 	Age of Donors Providing Retrieved Livers Australia 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6.4.2 	Age of Donors Providing Retrieved Livers New 	Zealand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Australia 	2017–2021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New Zealand 	2017–2021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6.6 		Intestine Transplants Australia 2017–2021</a:t>
            </a: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9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2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49000"/>
            <a:ext cx="7919398" cy="57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2586</TotalTime>
  <Words>173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Facet</vt:lpstr>
      <vt:lpstr>Section 6  Deceased Donor Liver &amp; Intestine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2022 Section 6</dc:title>
  <dc:subject>Deceased Donor Kidney Donation</dc:subject>
  <dc:creator>Kylie Hurst</dc:creator>
  <cp:keywords>Liver &amp; Intestine Donation</cp:keywords>
  <cp:lastModifiedBy>Kylie Hurst</cp:lastModifiedBy>
  <cp:revision>25</cp:revision>
  <dcterms:created xsi:type="dcterms:W3CDTF">2019-07-29T04:10:28Z</dcterms:created>
  <dcterms:modified xsi:type="dcterms:W3CDTF">2022-05-20T06:05:27Z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