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5 </a:t>
            </a:r>
            <a:br>
              <a:rPr lang="en-AU" dirty="0"/>
            </a:br>
            <a:r>
              <a:rPr lang="en-AU" sz="3600" dirty="0"/>
              <a:t>Deceased Donor Kidney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5: Deceased Donor Kidney Donation.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569902"/>
            <a:ext cx="6975804" cy="39989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5.2.1 	Kidneys Transplanted by Donation Pathway Australia 	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5.2.2 	Kidneys Transplanted by Donation Pathway New Zealand 	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5.3 		Deceased Donor Kidney Transplant Recipients* by 	Transplant 	Region, Australia and New Zealand, 2020–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5.4.1 	Age of Donors Providing Retrieved Kidneys Australia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5.4.2 	Age of Donors Providing Retrieved Kidneys New Zealand 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Kidneys - Australia 2017–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Kidneys - New Zealand 	2017–2021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84249"/>
            <a:ext cx="7272513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84248"/>
            <a:ext cx="7272513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84248"/>
            <a:ext cx="7272513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84248"/>
            <a:ext cx="7272513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84248"/>
            <a:ext cx="7272513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84248"/>
            <a:ext cx="7272513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84248"/>
            <a:ext cx="7272513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2586</TotalTime>
  <Words>159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5  Deceased Donor Kidney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2022 Section 5</dc:title>
  <dc:subject>Deceased Donor Kidney Donation</dc:subject>
  <dc:creator>Kylie Hurst</dc:creator>
  <cp:keywords>Deceased Donor Kidney Donation</cp:keywords>
  <cp:lastModifiedBy>Kylie Hurst</cp:lastModifiedBy>
  <cp:revision>26</cp:revision>
  <dcterms:created xsi:type="dcterms:W3CDTF">2019-07-29T04:10:28Z</dcterms:created>
  <dcterms:modified xsi:type="dcterms:W3CDTF">2022-05-21T05:45:32Z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