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80" r:id="rId6"/>
    <p:sldId id="281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Donor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289184"/>
            <a:ext cx="6975804" cy="23146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4.1.1 	Age and Gender of Actual Deceased Donors Australia 	2013–2021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4.1.2 	Age and Gender of Actual Deceased Donors New Zealand 	2013–2021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4.2.1 	Age of Male and Female Actual Deceased Donors 2013–	2021 Australia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4.2.2 	Age of Male and Female Actual Deceased Donors 2013–	2021 New Zealand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49000"/>
            <a:ext cx="862322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49001"/>
            <a:ext cx="8623226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49001"/>
            <a:ext cx="8623226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49001"/>
            <a:ext cx="8623226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4: Deceased Organ Donor Profile.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2594</TotalTime>
  <Words>120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Section 4  Deceased Organ Donor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4</dc:title>
  <dc:subject>Deceased Donor Kidney Donation</dc:subject>
  <dc:creator>Kylie Hurst</dc:creator>
  <cp:keywords>Donor Profile</cp:keywords>
  <cp:lastModifiedBy>Kylie Hurst</cp:lastModifiedBy>
  <cp:revision>27</cp:revision>
  <dcterms:created xsi:type="dcterms:W3CDTF">2019-07-29T04:10:28Z</dcterms:created>
  <dcterms:modified xsi:type="dcterms:W3CDTF">2022-05-21T05:33:36Z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