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8/06/2022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Donation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44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31-Dec-2020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8 -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373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3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202315" y="1087320"/>
            <a:ext cx="6355101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8.1.1 Deceased Kidney Donor Type - Australia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8.1.2 Deceased Kidney Donor Type - New Zealand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8.2.1 Cause of Donor Death - Australia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8.2.2 Cause of Donor Death - New Zealand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8.3.1 Deceased Kidney Donor Age - Australia 2001-2020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8.3.2 Deceased Kidney Donor Age - New Zealand 2001-2020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8.4.1 Non-utilisation Rate of Retrieved Kidneys - Australia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8.4.2 Non-utilisation Rate of Retrieved Kidneys - New Zealand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8.5.1 Living Donor Percentage of Transplants - Australia - Stratified by Age of Recipient, 2013-2016 vs 2017-2020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8.5.2 Living Donor Percentage of Transplants - New Zealand - Stratified by Age of Recipient, 2013-2016 vs 2017-2020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8.6 Living Donor Percentage of Transplants by Transplant Region - Age 25-44, 2013-2016 vs 2017-2020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8.7.1 Living Kidney Donor Age - Australia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8.7.2 Living Kidney Donor Age - New Zealand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8.8.1 Source of Living Kidney Donor - Australia 2011-2020</a:t>
            </a:r>
          </a:p>
          <a:p>
            <a:pPr marL="989013" indent="-989013">
              <a:spcBef>
                <a:spcPts val="300"/>
              </a:spcBef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8.8.2 Source of Living Kidney Donor - New Zealand 2011-2020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49000"/>
            <a:ext cx="7915200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49000"/>
            <a:ext cx="7915198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50095"/>
            <a:ext cx="7912189" cy="575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192</Words>
  <Application>Microsoft Office PowerPoint</Application>
  <PresentationFormat>Widescreen</PresentationFormat>
  <Paragraphs>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Kidney Donation Chapter 8 ANZDATA Annual Report 2019</dc:title>
  <dc:creator>ANZ DATA</dc:creator>
  <cp:keywords>#ANZDATA #kidneydonation</cp:keywords>
  <cp:lastModifiedBy>Kylie Hurst</cp:lastModifiedBy>
  <cp:revision>12</cp:revision>
  <dcterms:created xsi:type="dcterms:W3CDTF">2019-09-24T02:19:39Z</dcterms:created>
  <dcterms:modified xsi:type="dcterms:W3CDTF">2022-06-08T12:45:10Z</dcterms:modified>
  <cp:category>Annual Report</cp:category>
  <cp:contentStatus/>
</cp:coreProperties>
</file>