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60"/>
  </p:normalViewPr>
  <p:slideViewPr>
    <p:cSldViewPr snapToGrid="0">
      <p:cViewPr varScale="1">
        <p:scale>
          <a:sx n="64" d="100"/>
          <a:sy n="64" d="100"/>
        </p:scale>
        <p:origin x="5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8/06/2022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8/06/2022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8/06/2022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8/06/2022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8/06/2022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8/06/2022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Kidney Donation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44</a:t>
            </a:r>
            <a:r>
              <a:rPr lang="en-AU" baseline="30000" dirty="0">
                <a:solidFill>
                  <a:schemeClr val="bg1"/>
                </a:solidFill>
              </a:rPr>
              <a:t>th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31-Dec-2020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8 -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906" y="550095"/>
            <a:ext cx="7912189" cy="575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906" y="550095"/>
            <a:ext cx="7912189" cy="575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906" y="550095"/>
            <a:ext cx="7912189" cy="575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906" y="550095"/>
            <a:ext cx="7912189" cy="575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59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906" y="550095"/>
            <a:ext cx="7912189" cy="575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08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906" y="550095"/>
            <a:ext cx="7912189" cy="575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76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906" y="550095"/>
            <a:ext cx="7912189" cy="575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0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906" y="537395"/>
            <a:ext cx="7912189" cy="575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633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5202315" y="1087320"/>
            <a:ext cx="6355101" cy="472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8.1.1 Deceased Kidney Donor Type - Australia 2011-2020</a:t>
            </a:r>
          </a:p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8.1.2 Deceased Kidney Donor Type - New Zealand 2011-2020</a:t>
            </a:r>
          </a:p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8.2.1 Cause of Donor Death - Australia 2011-2020</a:t>
            </a:r>
          </a:p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8.2.2 Cause of Donor Death - New Zealand 2011-2020</a:t>
            </a:r>
          </a:p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8.3.1 Deceased Kidney Donor Age - Australia 2001-2020</a:t>
            </a:r>
          </a:p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8.3.2 Deceased Kidney Donor Age - New Zealand 2001-2020</a:t>
            </a:r>
          </a:p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8.4.1 Non-utilisation Rate of Retrieved Kidneys - Australia 2011-2020</a:t>
            </a:r>
          </a:p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8.4.2 Non-utilisation Rate of Retrieved Kidneys - New Zealand 2011-2020</a:t>
            </a:r>
          </a:p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8.5.1 Living Donor Percentage of Transplants - Australia - Stratified by Age of Recipient, 2013-2016 vs 2017-2020</a:t>
            </a:r>
          </a:p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8.5.2 Living Donor Percentage of Transplants - New Zealand - Stratified by Age of Recipient, 2013-2016 vs 2017-2020</a:t>
            </a:r>
          </a:p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8.6 Living Donor Percentage of Transplants by Transplant Region - Age 25-44, 2013-2016 vs 2017-2020</a:t>
            </a:r>
          </a:p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8.7.1 Living Kidney Donor Age - Australia 2011-2020</a:t>
            </a:r>
          </a:p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8.7.2 Living Kidney Donor Age - New Zealand 2011-2020</a:t>
            </a:r>
          </a:p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8.8.1 Source of Living Kidney Donor - Australia 2011-2020</a:t>
            </a:r>
          </a:p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8.8.2 Source of Living Kidney Donor - New Zealand 2011-2020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01788" y="2642015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3478" y="1093261"/>
            <a:ext cx="4371515" cy="1064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</p:txBody>
      </p:sp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49000"/>
            <a:ext cx="79152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906" y="550095"/>
            <a:ext cx="7912189" cy="575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49000"/>
            <a:ext cx="7915198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906" y="550095"/>
            <a:ext cx="7912189" cy="575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906" y="550095"/>
            <a:ext cx="7912189" cy="575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906" y="550095"/>
            <a:ext cx="7912189" cy="575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906" y="550095"/>
            <a:ext cx="7912189" cy="575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</TotalTime>
  <Words>192</Words>
  <Application>Microsoft Office PowerPoint</Application>
  <PresentationFormat>Widescreen</PresentationFormat>
  <Paragraphs>19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Facet</vt:lpstr>
      <vt:lpstr>Kidney Donation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Kidney Donation Chapter 8 ANZDATA Annual Report 2019</dc:title>
  <dc:creator>ANZ DATA</dc:creator>
  <cp:keywords>#ANZDATA #kidneydonation</cp:keywords>
  <cp:lastModifiedBy>Kylie Hurst</cp:lastModifiedBy>
  <cp:revision>12</cp:revision>
  <dcterms:created xsi:type="dcterms:W3CDTF">2019-09-24T02:19:39Z</dcterms:created>
  <dcterms:modified xsi:type="dcterms:W3CDTF">2022-06-08T12:45:10Z</dcterms:modified>
  <cp:category>Annual Report</cp:category>
  <cp:contentStatus/>
</cp:coreProperties>
</file>