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Australian Transplant </a:t>
            </a:r>
            <a:br>
              <a:rPr lang="en-AU" sz="4600" dirty="0"/>
            </a:br>
            <a:r>
              <a:rPr lang="en-AU" sz="4600" dirty="0"/>
              <a:t>Waiting List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44</a:t>
            </a:r>
            <a:r>
              <a:rPr lang="en-AU" baseline="30000" dirty="0">
                <a:solidFill>
                  <a:schemeClr val="bg1"/>
                </a:solidFill>
              </a:rPr>
              <a:t>th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31-Dec-2020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6 -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B7BE5F-FEEC-4219-8C6F-8EB1020955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49796"/>
            <a:ext cx="7913010" cy="57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868147-E88A-43DA-9F9F-EEC03E91A8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49796"/>
            <a:ext cx="7913010" cy="57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BF7A6C-A3A3-4AF9-8CBF-799951AE2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49796"/>
            <a:ext cx="7913010" cy="57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601788" y="264201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8" y="1093261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7331D3-F77B-44A8-BAA2-FE3A920BC613}"/>
              </a:ext>
            </a:extLst>
          </p:cNvPr>
          <p:cNvSpPr/>
          <p:nvPr/>
        </p:nvSpPr>
        <p:spPr>
          <a:xfrm>
            <a:off x="5039747" y="793276"/>
            <a:ext cx="659850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38275" indent="-1438275">
              <a:tabLst>
                <a:tab pos="1438275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6.1 	Proportion of Patients Transplanted or on Waiting List - By State or Territory and Age, Dec 2020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6.2 	Proportion of new KRT patients aged 18-60 who were wait- listed and/or transplanted within 1 year of commencing KRT - Australia 2015-2019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6.3 	Deceased Donor Transplant Rate by Transplanting Region - Per 100 Active Patient-Years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6.4 	Deceased Donor Transplant Rate by Age - Per 100 Active Patient-Years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6.5 	Deceased Donor Transplant Rate by Ethnicity - Per 100 Active Patient-Years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6.6 	Deceased Donor Transplant Rate by Blood Group - Per 100 Active Patient-Years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6.7 	Outcomes after wait-listing - Australian incident dialysis patients 2015-2020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6.8 	Outcomes after wait-listing - Australian incident dialysis patients 2015-2020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6.9 	Outcomes after wait-listing - Australian incident dialysis patients 2015-2020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6.10 	Survival after wait-listing - Australian incident dialysis patients 2015-2020 Censored at transplantation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EF7A93-681D-4EEF-9B86-2789C08CA6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49796"/>
            <a:ext cx="7913010" cy="57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39B63C-111E-4AD2-BE1E-9CE4CEE3B7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49796"/>
            <a:ext cx="7913010" cy="57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C09136-117A-41EF-8DA5-55BFD27CBB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49796"/>
            <a:ext cx="7913010" cy="57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C5C823-DA7E-48F2-A7D1-67EBB00753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49796"/>
            <a:ext cx="7913010" cy="57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E44D3E-73F3-48C2-A27F-CF841884D7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4" y="549796"/>
            <a:ext cx="7913012" cy="575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D6995A-5CFA-44F1-9590-18B877EE11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49796"/>
            <a:ext cx="7913010" cy="57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D78B7D-2899-40C1-BBB2-F1AABC4FAB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4" y="549796"/>
            <a:ext cx="7913012" cy="575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133</TotalTime>
  <Words>178</Words>
  <Application>Microsoft Office PowerPoint</Application>
  <PresentationFormat>Widescreen</PresentationFormat>
  <Paragraphs>14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Australian Transplant  Waiting List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Chapter 6 - Australian Transplant Waiting List </dc:title>
  <dc:creator>ANZ DATA</dc:creator>
  <cp:keywords>ANZDATA annual report</cp:keywords>
  <cp:lastModifiedBy>Kylie Hurst</cp:lastModifiedBy>
  <cp:revision>16</cp:revision>
  <dcterms:created xsi:type="dcterms:W3CDTF">2019-09-24T02:19:39Z</dcterms:created>
  <dcterms:modified xsi:type="dcterms:W3CDTF">2022-04-06T03:19:26Z</dcterms:modified>
  <cp:category>Australian Transplant Waiting List 2020 - Chapter 6</cp:category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