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8 </a:t>
            </a:r>
            <a:br>
              <a:rPr lang="en-AU" dirty="0"/>
            </a:br>
            <a:r>
              <a:rPr lang="en-AU" sz="3200" dirty="0"/>
              <a:t>Deceased Donor Lung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8: Deceased Donor Lung Donation. Australia and New Zealand Dialysis and Transplant Registry, Adelaide, Australia. 2020.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8.2.1 Recipients of Lung Transplants by Donor Pathway Australia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8.2.2 Recipients of Lung Transplants by Donor Pathway New Zealand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8.3 Deceased Donor Lung Transplant Recipients* by Transplant Region, Australia and New Zealand, 2019-2020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8.4.1 Age of Donors Providing Retrieved Lungs Australia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8.4.2 Age of Donors Providing Retrieved Lungs New Zealand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Australia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New Zealand 2016-2020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BC736-905B-4E82-A019-B822367F6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30C8B-A422-423E-8569-0CC0B1D08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A1B78-40D6-4CE0-A9BC-0F2FEC10C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A7A26-EED2-4C57-A8C6-715B6999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72FC0-5AC8-4B64-9511-791CE336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62B89-BF92-4606-959F-AADE1FC7B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AD944-4B29-4B9B-A39C-3081CD5E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2772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1187</TotalTime>
  <Words>150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Section 8  Deceased Donor Lung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22</cp:revision>
  <dcterms:created xsi:type="dcterms:W3CDTF">2019-07-29T04:10:28Z</dcterms:created>
  <dcterms:modified xsi:type="dcterms:W3CDTF">2021-08-02T05:18:16Z</dcterms:modified>
  <cp:category>ANZOD</cp:category>
  <cp:contentStatus/>
</cp:coreProperties>
</file>