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2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4 </a:t>
            </a:r>
            <a:br>
              <a:rPr lang="en-AU" dirty="0"/>
            </a:br>
            <a:r>
              <a:rPr lang="en-AU" sz="3600" dirty="0"/>
              <a:t>Deceased Organ Donation Profile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8626323" cy="4447309"/>
          </a:xfrm>
        </p:spPr>
        <p:txBody>
          <a:bodyPr>
            <a:noAutofit/>
          </a:bodyPr>
          <a:lstStyle/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4.1.1 Age and Gender of Deceased Donors Australia 2012-2020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4.1.2 Age and Gender of Deceased Donors New Zealand 2012-2020 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4.2.1 Age of Male and Female Donors 2012-2020 Australia</a:t>
            </a:r>
          </a:p>
          <a:p>
            <a:pPr marL="360363" indent="-360363" defTabSz="900113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 4.2.2 Age of Male and Female Donors 2012-2020 New Zealand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80240-B1C1-4F72-9810-19156B0D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EDD29-D2B8-4B1E-AF0C-FF0F05F8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9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02969-5B8C-46A5-88C4-6319F0BD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47" y="1131994"/>
            <a:ext cx="6876983" cy="454895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D3A0E74-F4AF-477F-B059-C86647FE3219}"/>
              </a:ext>
            </a:extLst>
          </p:cNvPr>
          <p:cNvSpPr txBox="1"/>
          <p:nvPr/>
        </p:nvSpPr>
        <p:spPr>
          <a:xfrm>
            <a:off x="5118886" y="5557922"/>
            <a:ext cx="2920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2021 ANZOD Annual Report, Figure 4.2.1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18C286-54EE-486D-AE08-7C35BDFC9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59" y="1133807"/>
            <a:ext cx="6876983" cy="4590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FBF45-8D2C-4F84-B377-197FB94448BF}"/>
              </a:ext>
            </a:extLst>
          </p:cNvPr>
          <p:cNvSpPr txBox="1"/>
          <p:nvPr/>
        </p:nvSpPr>
        <p:spPr>
          <a:xfrm>
            <a:off x="5118886" y="5557922"/>
            <a:ext cx="2920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2021 ANZOD Annual Report, Figure 4.2.2</a:t>
            </a:r>
            <a:endParaRPr lang="en-A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4: Deceased Organ Donor Profile.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1288</TotalTime>
  <Words>122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Section 4  Deceased Organ Donation Profile</vt:lpstr>
      <vt:lpstr>Contents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Kelly Marshall</cp:lastModifiedBy>
  <cp:revision>23</cp:revision>
  <dcterms:created xsi:type="dcterms:W3CDTF">2019-07-29T04:10:28Z</dcterms:created>
  <dcterms:modified xsi:type="dcterms:W3CDTF">2021-08-02T01:52:40Z</dcterms:modified>
  <cp:category>ANZOD</cp:category>
  <cp:contentStatus/>
</cp:coreProperties>
</file>