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3 </a:t>
            </a:r>
            <a:br>
              <a:rPr lang="en-AU" dirty="0"/>
            </a:br>
            <a:r>
              <a:rPr lang="en-AU" sz="3600" dirty="0"/>
              <a:t>Deceased Organ Donation Pathway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043ED-AC09-4087-80FC-06D8FBAF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2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D4142-0D16-480B-9B7E-5FE6B33A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6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3: Deceased Organ Donor Pathway.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343"/>
            <a:ext cx="8626323" cy="4884057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3.1.1 Time from Admission to Brain Death (hours) DBD Donors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3.1.2 Time from Admission to Brain Death (hours) DBD Donors - New Zealand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3.2 Time from Admission to Circulatory Death (hours) DCD Donors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3.3.1 Time from Ventilation to Brain Death (hours) DBD Donors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3.3.2 Time from Ventilation to Brain Death (hours) DBD Donors - New Zealand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3.4 Time from Ventilation to Circulatory Death (hours) DCD Donors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3.5.1 Time from Brain Death to Donation (hours) DBD Donors - Australia 2016-2020 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3.5.2 Time from Brain Death to Donation (hours) DBD Donors - New Zealand 2016-2020 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3.6 Time from Circulatory Death to Donation (minutes) DCD Donors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58378-0E0E-4BF3-9AC6-09897E7CF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7CF74-5CF0-4625-A697-B6BBD47E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475DB-CC13-4F2B-BB75-3A83E874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4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73F20-5D07-487D-892E-C9CBE9EE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7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61E5F-9D12-4989-97D9-B79A2192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02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4508F-0259-442C-808B-7EB05B45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454D4-846A-4062-BD30-BD6769E90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33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49</TotalTime>
  <Words>214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Section 3  Deceased Organ Donation Pathway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12</cp:revision>
  <dcterms:created xsi:type="dcterms:W3CDTF">2019-07-29T04:10:28Z</dcterms:created>
  <dcterms:modified xsi:type="dcterms:W3CDTF">2021-08-02T00:52:16Z</dcterms:modified>
  <cp:category>ANZOD</cp:category>
  <cp:contentStatus/>
</cp:coreProperties>
</file>