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2 </a:t>
            </a:r>
            <a:br>
              <a:rPr lang="en-AU" dirty="0"/>
            </a:br>
            <a:r>
              <a:rPr lang="en-AU" sz="3600" dirty="0"/>
              <a:t>Overview of Organ Donation in </a:t>
            </a:r>
            <a:br>
              <a:rPr lang="en-AU" sz="3600" dirty="0"/>
            </a:br>
            <a:r>
              <a:rPr lang="en-AU" sz="3600" dirty="0"/>
              <a:t>Australia and New Zealand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2021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31-December-2020)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BE667-7A3B-4099-8D40-4010F8B40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751" y="601362"/>
            <a:ext cx="8715633" cy="562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0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00D85-79EF-4AA1-B614-CF56A9D10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227" y="667264"/>
            <a:ext cx="8586936" cy="560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2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8286C-14F4-4C51-956F-06E1B674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037" y="593124"/>
            <a:ext cx="8732109" cy="560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79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2E9DF-51FB-48FE-89C1-2931A9E52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324" y="584200"/>
            <a:ext cx="8320217" cy="561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ACC9C-D44F-4031-8B7C-F910457B6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329" y="650789"/>
            <a:ext cx="8896865" cy="56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07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1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8EEDA-33DD-42E1-9E73-0A4AF7E73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021" y="650789"/>
            <a:ext cx="8783936" cy="564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58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2021 Annual Report, Section 2: Overview of Organ Donation Activity in Australia and New Zealand. Australia and New Zealand Dialysis and Transplant Registry, Adelaide, Australia. 2021. Available at: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https://www.anzdata.org.au</a:t>
            </a:r>
            <a:endParaRPr lang="en-A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64343"/>
            <a:ext cx="8626323" cy="4884057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2.1 Number of Actual Deceased Donors Per Million Population - Australia and New Zealand, 2016 - 2020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2.2.1 Number of Actual Deceased Donors Australian States and Territories 1998 - 2020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2.2.2 Number of Actual Deceased Donors New Zealand, 1998 - 2020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2.3 Number of Actual Deceased Donors Per 10,000 Deaths - Australian States/Territories and New Zealand, 2009 - 2019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2.4.1 Total Number of Actual Deceased Organ Donors, Procedures, Recipients and Organ Transplanted </a:t>
            </a:r>
            <a:b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Per Million Population, Australia, 1998 - 2020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2.4.2 Total Number of Actual Deceased Organ Donors, Procedures, Recipients and Organ Transplanted </a:t>
            </a:r>
            <a:b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Per Million Population, New Zealand, 1998 - 2020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2.5.1 Organ Donation Pathway Australia 1998 - 2020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2.5.2 Organ Donation Pathway New Zealand 1998 - 2020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2.6 Number of Organs Transplanted per Donor 2004 - 2020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2.7.1 Organs Transplanted 1998-2020 Per Million Population, Australia 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2.7.2 Organs Transplanted 1998-2020 Per Million Population, New Zealand 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2.8.1 Organs Transplanted from DCD Donors, 1998-2020 Per Million Population, Australia 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Figure 2.8.2 Organs Transplanted from DCD Donors, 1998-2020 Per Million Population, New Zealand</a:t>
            </a:r>
          </a:p>
          <a:p>
            <a:pPr marL="360363" indent="-360363" defTabSz="900113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77A35-4B2B-4E0F-954B-3A43B58AA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49" y="526707"/>
            <a:ext cx="7735329" cy="567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E618D-CC28-44ED-9A4B-FFF9DE463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551" y="634314"/>
            <a:ext cx="7900087" cy="53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DA980-B93F-4EB1-A8EA-324B4BF2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751" y="593124"/>
            <a:ext cx="8506741" cy="55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DC934-9A92-4D26-BE5B-82959A38F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99" y="609600"/>
            <a:ext cx="8226169" cy="56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A4442-E899-4EBF-935F-9FDFCE2EE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99" y="650788"/>
            <a:ext cx="8509364" cy="557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3A432-3CBD-4174-B1E2-4533B0D3E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751" y="642550"/>
            <a:ext cx="8603412" cy="55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0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D6086-C982-4665-8BF5-A21C4EE0B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226" y="621972"/>
            <a:ext cx="8781997" cy="557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674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69</TotalTime>
  <Words>274</Words>
  <Application>Microsoft Office PowerPoint</Application>
  <PresentationFormat>Widescreen</PresentationFormat>
  <Paragraphs>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Facet</vt:lpstr>
      <vt:lpstr>Section 2  Overview of Organ Donation in  Australia and New Zealand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Kelly Marshall</cp:lastModifiedBy>
  <cp:revision>14</cp:revision>
  <dcterms:created xsi:type="dcterms:W3CDTF">2019-07-29T04:10:28Z</dcterms:created>
  <dcterms:modified xsi:type="dcterms:W3CDTF">2021-08-02T00:32:18Z</dcterms:modified>
  <cp:category>ANZOD</cp:category>
  <cp:contentStatus/>
</cp:coreProperties>
</file>