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9 </a:t>
            </a:r>
            <a:br>
              <a:rPr lang="en-AU" dirty="0"/>
            </a:br>
            <a:r>
              <a:rPr lang="en-AU" sz="3200" dirty="0"/>
              <a:t>Deceased Donor Pancreas Donation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2020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31-December-2019)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2019 Annual Report, Section 9: Deceased Donor Pancreas Donation. Australia and New Zealand Dialysis and Transplant Registry, Adelaide, Australia. 2019.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https://www.anzdata.org.au/report/anzod-annual-report-2020/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9.2.1 Recipients of Whole Pancreas Transplant by Donation Pathway, Australia 1998-2019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9.2.2 Recipients of Whole Pancreas Transplant by Donation Pathway, New Zealand 1998-2019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9.3 Deceased Donor Pancreas Transplant Recipients* by Transplant Region, Australia and New Zealand, 2018-2019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9.4.1 Age of Donors Providing Retrieved Pancreas Australia 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9.4.2 Age of Donors Providing Retrieved Pancreas New Zealand 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9.5.1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Pancreas Retrieved for Organ Transplantation - Australia 2015-2019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9.5.2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Pancreas Retrieved for Organ Transplantation - New Zealand 2015-2019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8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6" y="789509"/>
            <a:ext cx="7258045" cy="52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6" y="789509"/>
            <a:ext cx="7258045" cy="52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8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6" y="789509"/>
            <a:ext cx="7258045" cy="52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8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6" y="789508"/>
            <a:ext cx="7258045" cy="5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70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1196</TotalTime>
  <Words>160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Section 9  Deceased Donor Pancreas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Daniel Meseldzija</cp:lastModifiedBy>
  <cp:revision>22</cp:revision>
  <dcterms:created xsi:type="dcterms:W3CDTF">2019-07-29T04:10:28Z</dcterms:created>
  <dcterms:modified xsi:type="dcterms:W3CDTF">2020-10-28T22:24:25Z</dcterms:modified>
  <cp:category>ANZOD</cp:category>
  <cp:contentStatus/>
</cp:coreProperties>
</file>