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8 </a:t>
            </a:r>
            <a:br>
              <a:rPr lang="en-AU" dirty="0"/>
            </a:br>
            <a:r>
              <a:rPr lang="en-AU" sz="3200" dirty="0"/>
              <a:t>Deceased Donor Lung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6: Deceased Donor Lung Donation.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8.2.1 Recipients of Lung Transplants by Donor Pathway Australia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8.2.2 Recipients of Lung Transplants by Donor Pathway New Zealand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8.3 Deceased Donor Lung Transplant Recipients* by Transplant Region, Australia and New Zealand, 2018-2019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8.4.1 Age of Donors Providing Retrieved Lungs Australia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8.4.2 Age of Donors Providing Retrieved Lungs New Zealand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Australia 2015-2019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8.5.2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Lungs - New Zealand 2015-2019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9"/>
            <a:ext cx="7258045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9"/>
            <a:ext cx="7258045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6" y="789509"/>
            <a:ext cx="7258045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7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1182</TotalTime>
  <Words>150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8  Deceased Donor Lung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Daniel Meseldzija</cp:lastModifiedBy>
  <cp:revision>21</cp:revision>
  <dcterms:created xsi:type="dcterms:W3CDTF">2019-07-29T04:10:28Z</dcterms:created>
  <dcterms:modified xsi:type="dcterms:W3CDTF">2020-10-28T22:23:42Z</dcterms:modified>
  <cp:category>ANZOD</cp:category>
  <cp:contentStatus/>
</cp:coreProperties>
</file>