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58" r:id="rId4"/>
    <p:sldId id="259" r:id="rId5"/>
    <p:sldId id="261" r:id="rId6"/>
    <p:sldId id="260" r:id="rId7"/>
    <p:sldId id="262" r:id="rId8"/>
    <p:sldId id="273" r:id="rId9"/>
    <p:sldId id="274" r:id="rId10"/>
    <p:sldId id="27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10/29/2020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7 </a:t>
            </a:r>
            <a:br>
              <a:rPr lang="en-AU" dirty="0"/>
            </a:br>
            <a:r>
              <a:rPr lang="en-AU" sz="3200" dirty="0"/>
              <a:t>Deceased Donor Heart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2020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31-December-2019)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2019 Annual Report, Section 7: Deceased </a:t>
            </a:r>
            <a:r>
              <a:rPr lang="en-AU" sz="160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Heart Donation</a:t>
            </a: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Australia and New Zealand Dialysis and Transplant Registry, Adelaide, Australia. 2019.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https://www.anzdata.org.au/report/anzod-annual-report-2020/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801091"/>
            <a:ext cx="9531987" cy="4447309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7.2.1 Hearts Transplanted by Donation Pathway Australia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7.2.2 Hearts Transplanted by Donation Pathway New Zealand 1998-2019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7.3 Deceased Donor Heart Transplant Recipients* by Transplant State, Australia and New Zealand, 2018-2019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7.4.1 Age of Donors Providing Retrieved Hearts Australia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7.4.2 Age of Donors Providing Retrieved Hearts New Zealand 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7.5.1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Australia 2015-2019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7.5.2 Non-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utilisation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Rate of Retrieved Heart - New Zealand 2015-2019</a:t>
            </a:r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r>
              <a:rPr lang="en-AU" sz="1400" dirty="0">
                <a:latin typeface="Arial" panose="020B0604020202020204" pitchFamily="34" charset="0"/>
                <a:cs typeface="Arial" panose="020B0604020202020204" pitchFamily="34" charset="0"/>
              </a:rPr>
              <a:t>Citation</a:t>
            </a: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9" cy="5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7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7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9" cy="5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9"/>
            <a:ext cx="7258047" cy="527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9" cy="527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7412B-B908-4D25-9C43-D4B6B05D19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66975" y="789508"/>
            <a:ext cx="7258047" cy="52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51709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1180</TotalTime>
  <Words>146</Words>
  <Application>Microsoft Office PowerPoint</Application>
  <PresentationFormat>Widescreen</PresentationFormat>
  <Paragraphs>14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Trebuchet MS</vt:lpstr>
      <vt:lpstr>Wingdings 3</vt:lpstr>
      <vt:lpstr>Facet</vt:lpstr>
      <vt:lpstr>Section 7  Deceased Donor Heart Donation</vt:lpstr>
      <vt:lpstr>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Daniel Meseldzija</cp:lastModifiedBy>
  <cp:revision>20</cp:revision>
  <dcterms:created xsi:type="dcterms:W3CDTF">2019-07-29T04:10:28Z</dcterms:created>
  <dcterms:modified xsi:type="dcterms:W3CDTF">2020-10-28T22:22:55Z</dcterms:modified>
  <cp:category>ANZOD</cp:category>
  <cp:contentStatus/>
</cp:coreProperties>
</file>