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0" r:id="rId7"/>
    <p:sldId id="262" r:id="rId8"/>
    <p:sldId id="273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6 </a:t>
            </a:r>
            <a:br>
              <a:rPr lang="en-AU" dirty="0"/>
            </a:br>
            <a:r>
              <a:rPr lang="en-AU" sz="3600" dirty="0"/>
              <a:t>Deceased Donor </a:t>
            </a:r>
            <a:r>
              <a:rPr lang="en-AU" sz="3600"/>
              <a:t>Kidney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2020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31-December-2019)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2019 Annual Report, Section 4: Deceased Organ Donor Profile. Australia and New Zealand Dialysis and Transplant Registry, Adelaide, Australia. 2019.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https://www.anzdata.org.au/report/anzod-annual-report-2020/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9531987" cy="4447309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5.2.1 Kidneys Transplanted by Donation Pathway Australia 1998-2019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5.2.2 Kidneys Transplanted by Donation Pathway New Zealand 1998-2019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5.3 Deceased Donor Kidney Transplant Recipients* by Transplant Region, Australia and New Zealand, 2018-2019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5.4.1 Age of Donors Providing Retrieved Kidneys Australia 2019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5.4.2 Age of Donors Providing Retrieved Kidneys New Zealand 2019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5.5.1 Non-utilisation Rate of Retrieved Kidneys - Australia 2015-2019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Figure 5.5.2 Non-utilisation Rate of Retrieved Kidneys - New Zealand 2015-2019</a:t>
            </a: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4" y="789508"/>
            <a:ext cx="7258051" cy="52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9"/>
            <a:ext cx="7258048" cy="52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9"/>
            <a:ext cx="7258048" cy="52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50" cy="52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9"/>
            <a:ext cx="7258048" cy="52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50" cy="52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235"/>
            <a:ext cx="7258048" cy="527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709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1171</TotalTime>
  <Words>146</Words>
  <Application>Microsoft Office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Section 6  Deceased Donor Kidney Donation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Daniel Meseldzija</cp:lastModifiedBy>
  <cp:revision>18</cp:revision>
  <dcterms:created xsi:type="dcterms:W3CDTF">2019-07-29T04:10:28Z</dcterms:created>
  <dcterms:modified xsi:type="dcterms:W3CDTF">2020-10-28T22:19:41Z</dcterms:modified>
  <cp:category>ANZOD</cp:category>
  <cp:contentStatus/>
</cp:coreProperties>
</file>