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1" r:id="rId6"/>
    <p:sldId id="260" r:id="rId7"/>
    <p:sldId id="262" r:id="rId8"/>
    <p:sldId id="27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20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4 </a:t>
            </a:r>
            <a:br>
              <a:rPr lang="en-AU" dirty="0"/>
            </a:br>
            <a:r>
              <a:rPr lang="en-AU" sz="3600" dirty="0"/>
              <a:t>Deceased Organ Donation Profile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2020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31-December-2019)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01091"/>
            <a:ext cx="8626323" cy="4447309"/>
          </a:xfrm>
        </p:spPr>
        <p:txBody>
          <a:bodyPr>
            <a:noAutofit/>
          </a:bodyPr>
          <a:lstStyle/>
          <a:p>
            <a:pPr marL="360363" indent="-360363" defTabSz="900113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4.1.1 Age and Gender of Deceased Donors Australia 2011-2019</a:t>
            </a:r>
          </a:p>
          <a:p>
            <a:pPr marL="360363" indent="-360363" defTabSz="900113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4.1.2 Age and Gender of Deceased Donors New Zealand 2011-2019,  size(med) </a:t>
            </a:r>
          </a:p>
          <a:p>
            <a:pPr marL="360363" indent="-360363" defTabSz="900113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4.2.1 Age of Male and Female Donors 2011-2019 Australia</a:t>
            </a:r>
          </a:p>
          <a:p>
            <a:pPr marL="360363" indent="-360363" defTabSz="900113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4.2.2 Age of Male and Female Donors 2011-2019 New Zealand</a:t>
            </a:r>
          </a:p>
          <a:p>
            <a:pPr marL="360363" indent="-360363" defTabSz="900113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4.3 Gender by State, Australia, New Zealand  2011-2019</a:t>
            </a: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7333" y="789235"/>
            <a:ext cx="7897333" cy="52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599" y="1002670"/>
            <a:ext cx="7258800" cy="485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7334" y="789236"/>
            <a:ext cx="7897330" cy="527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7334" y="789235"/>
            <a:ext cx="7897332" cy="52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7334" y="789235"/>
            <a:ext cx="7897330" cy="52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2019 Annual Report, Section 4: Deceased Organ Donor Profile. Australia and New Zealand Dialysis and Transplant Registry, Adelaide, Australia. 2019. 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https://www.anzdata.org.au/report/anzod-annual-report-2020/</a:t>
            </a:r>
            <a:endParaRPr lang="en-A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600" dirty="0">
              <a:solidFill>
                <a:schemeClr val="tx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1282</TotalTime>
  <Words>124</Words>
  <Application>Microsoft Office PowerPoint</Application>
  <PresentationFormat>Widescreen</PresentationFormat>
  <Paragraphs>11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Facet</vt:lpstr>
      <vt:lpstr>Section 4  Deceased Organ Donation Profile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Daniel Meseldzija</cp:lastModifiedBy>
  <cp:revision>22</cp:revision>
  <dcterms:created xsi:type="dcterms:W3CDTF">2019-07-29T04:10:28Z</dcterms:created>
  <dcterms:modified xsi:type="dcterms:W3CDTF">2020-10-28T22:19:00Z</dcterms:modified>
  <cp:category>ANZOD</cp:category>
  <cp:contentStatus/>
</cp:coreProperties>
</file>